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handoutMasterIdLst>
    <p:handoutMasterId r:id="rId27"/>
  </p:handoutMasterIdLst>
  <p:sldIdLst>
    <p:sldId id="259" r:id="rId2"/>
    <p:sldId id="273" r:id="rId3"/>
    <p:sldId id="289" r:id="rId4"/>
    <p:sldId id="261" r:id="rId5"/>
    <p:sldId id="262" r:id="rId6"/>
    <p:sldId id="266" r:id="rId7"/>
    <p:sldId id="265" r:id="rId8"/>
    <p:sldId id="267" r:id="rId9"/>
    <p:sldId id="288" r:id="rId10"/>
    <p:sldId id="270" r:id="rId11"/>
    <p:sldId id="272" r:id="rId12"/>
    <p:sldId id="284" r:id="rId13"/>
    <p:sldId id="274" r:id="rId14"/>
    <p:sldId id="275" r:id="rId15"/>
    <p:sldId id="276" r:id="rId16"/>
    <p:sldId id="277" r:id="rId17"/>
    <p:sldId id="278" r:id="rId18"/>
    <p:sldId id="279" r:id="rId19"/>
    <p:sldId id="280" r:id="rId20"/>
    <p:sldId id="281" r:id="rId21"/>
    <p:sldId id="282" r:id="rId22"/>
    <p:sldId id="285" r:id="rId23"/>
    <p:sldId id="286" r:id="rId24"/>
    <p:sldId id="28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ECF"/>
    <a:srgbClr val="FADFD0"/>
    <a:srgbClr val="FADECE"/>
    <a:srgbClr val="FF8501"/>
    <a:srgbClr val="FFB300"/>
    <a:srgbClr val="F9DDD0"/>
    <a:srgbClr val="F9DDCD"/>
    <a:srgbClr val="FCDCD1"/>
    <a:srgbClr val="FADECF"/>
    <a:srgbClr val="FBDF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74" autoAdjust="0"/>
    <p:restoredTop sz="68986" autoAdjust="0"/>
  </p:normalViewPr>
  <p:slideViewPr>
    <p:cSldViewPr snapToGrid="0" showGuides="1">
      <p:cViewPr varScale="1">
        <p:scale>
          <a:sx n="52" d="100"/>
          <a:sy n="52" d="100"/>
        </p:scale>
        <p:origin x="1254" y="72"/>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02/07/2020</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02/07/2020</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Massor med matnyttiga tips hittar du på </a:t>
            </a:r>
          </a:p>
          <a:p>
            <a:r>
              <a:rPr lang="sv-SE" dirty="0"/>
              <a:t>https://www.livsmedelsverket.se </a:t>
            </a:r>
          </a:p>
          <a:p>
            <a:r>
              <a:rPr lang="sv-SE" dirty="0"/>
              <a:t>http://www.jordbruksverket.se/amnesomraden/miljoklimat/matsvinn.4.4b00b7db11efe58e66b8000996.html </a:t>
            </a:r>
          </a:p>
          <a:p>
            <a:r>
              <a:rPr lang="sv-SE" dirty="0"/>
              <a:t>https://www.wwf.se/utbildning/larare/</a:t>
            </a:r>
          </a:p>
          <a:p>
            <a:r>
              <a:rPr lang="sv-SE" dirty="0"/>
              <a:t>https://www.naturskyddsforeningen.se/skola/hkk</a:t>
            </a:r>
          </a:p>
          <a:p>
            <a:r>
              <a:rPr lang="sv-SE" dirty="0"/>
              <a:t>https://www.kfstockholm.se/konsument/skolmaterial/for-larare/mat-for-hallbar-utveckling/</a:t>
            </a:r>
          </a:p>
        </p:txBody>
      </p:sp>
      <p:sp>
        <p:nvSpPr>
          <p:cNvPr id="4" name="Platshållare för bildnummer 3"/>
          <p:cNvSpPr>
            <a:spLocks noGrp="1"/>
          </p:cNvSpPr>
          <p:nvPr>
            <p:ph type="sldNum" sz="quarter" idx="10"/>
          </p:nvPr>
        </p:nvSpPr>
        <p:spPr/>
        <p:txBody>
          <a:bodyPr/>
          <a:lstStyle/>
          <a:p>
            <a:fld id="{A16CFAD1-D197-4A88-B173-A6412E995EE5}" type="slidenum">
              <a:rPr lang="en-GB" smtClean="0"/>
              <a:pPr/>
              <a:t>1</a:t>
            </a:fld>
            <a:endParaRPr lang="en-GB"/>
          </a:p>
        </p:txBody>
      </p:sp>
    </p:spTree>
    <p:extLst>
      <p:ext uri="{BB962C8B-B14F-4D97-AF65-F5344CB8AC3E}">
        <p14:creationId xmlns:p14="http://schemas.microsoft.com/office/powerpoint/2010/main" val="163361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Hur ska du förvara livsmedel?</a:t>
            </a:r>
          </a:p>
          <a:p>
            <a:r>
              <a:rPr lang="sv-SE" dirty="0"/>
              <a:t>Mejeriprodukter, kött, fisk, råa ägg &amp; charkvaror ska alltid förvaras i kylskåp. Skalade nötter &amp; fröer mår också bra i kylskåp, </a:t>
            </a:r>
            <a:r>
              <a:rPr lang="sv-SE" dirty="0" err="1"/>
              <a:t>pga</a:t>
            </a:r>
            <a:r>
              <a:rPr lang="sv-SE" dirty="0"/>
              <a:t> deras höga fettinnehåll. De flesta grönsaker och en del frukter mår bäst i kylskåpet, men vissa frukter &amp; grönsaker, t ex banan, ananas, gurka och aubergine kan få köldskador och mår bäst i 12-15°C. Tomat &amp; avokado blir bäst om de får mogna i rumstemperatur, men när de mognat håller de bättre i kylskåp. En enkel tumregel är att ju kallare maten förvaras desto längre håller den.</a:t>
            </a:r>
          </a:p>
          <a:p>
            <a:r>
              <a:rPr lang="sv-SE" dirty="0"/>
              <a:t>Bra temperatur i kylen är +4-5°C och lämplig temperatur i frysen är -18°C.</a:t>
            </a:r>
          </a:p>
          <a:p>
            <a:r>
              <a:rPr lang="sv-SE" dirty="0" err="1"/>
              <a:t>Torrvaror</a:t>
            </a:r>
            <a:r>
              <a:rPr lang="sv-SE" dirty="0"/>
              <a:t> (ris, pasta, gryn, mjöl, socker, hårt bröd </a:t>
            </a:r>
            <a:r>
              <a:rPr lang="sv-SE" dirty="0" err="1"/>
              <a:t>etc</a:t>
            </a:r>
            <a:r>
              <a:rPr lang="sv-SE" dirty="0"/>
              <a:t>) och konserver har lång hållbarhet och förvaras bäst något svalare än rumstemperatur, och torrt förstås.</a:t>
            </a:r>
          </a:p>
          <a:p>
            <a:r>
              <a:rPr lang="sv-SE" dirty="0"/>
              <a:t>Detsamma gäller för oljor och oskalade nötter. </a:t>
            </a:r>
            <a:r>
              <a:rPr lang="sv-SE" i="1" dirty="0"/>
              <a:t>En öppnad konserv ska förvaras i kylskåp, och har samma hållbarhet som andra matrester</a:t>
            </a:r>
            <a:r>
              <a:rPr lang="sv-SE" dirty="0"/>
              <a:t>.</a:t>
            </a:r>
          </a:p>
          <a:p>
            <a:r>
              <a:rPr lang="sv-SE" b="1" dirty="0"/>
              <a:t>Det går bra att frysa:</a:t>
            </a:r>
          </a:p>
          <a:p>
            <a:r>
              <a:rPr lang="sv-SE" dirty="0"/>
              <a:t>Kött &amp; fisk: Lägg i lufttät förpackning för att förhindra uttorkning och märk med datum. I frysen växer inga bakterier, men fett kan härskna vilket gör att maten kan få dålig smak. Ju fetare ett livsmedel är, ju kortare är hållbarheten. Charkvaror som innehåller mycket fett kan därför försämras redan efter någon månad, medan magert kött kan hålla i över ett år.</a:t>
            </a:r>
          </a:p>
          <a:p>
            <a:r>
              <a:rPr lang="sv-SE" dirty="0"/>
              <a:t>Mejeriprodukter: Mjölk, grädde &amp; matfetter kan frysas. Fryst grädde in kan vispas, men det går utmärkt att använda den i matlagning. Ost kan frysas, men blir smulig. Det bästa är att riva den föra infrysning och sen använda den till pizza, gratänger eller pajer t ex.</a:t>
            </a:r>
          </a:p>
          <a:p>
            <a:r>
              <a:rPr lang="sv-SE" dirty="0"/>
              <a:t>Ägg: Äggvitor/-gulor som blivit över vid matlagning eller bak kan frysas in.</a:t>
            </a:r>
          </a:p>
          <a:p>
            <a:r>
              <a:rPr lang="sv-SE" dirty="0"/>
              <a:t>Frukt, bär &amp; grönsaker: Frukt &amp; bär kan frysas in, men frukt ska delas i mindre bitar. Förvällda grönsaker går bra att frysa in. Hållbarheten är ungefär ett år.</a:t>
            </a:r>
          </a:p>
          <a:p>
            <a:r>
              <a:rPr lang="sv-SE" dirty="0"/>
              <a:t>Bröd: Mjukt bröd går utmärkt att frysa in. Om du skivar det först, är det lätt att ta ut och tina just den mängd du behöver!</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10</a:t>
            </a:fld>
            <a:endParaRPr lang="en-GB"/>
          </a:p>
        </p:txBody>
      </p:sp>
    </p:spTree>
    <p:extLst>
      <p:ext uri="{BB962C8B-B14F-4D97-AF65-F5344CB8AC3E}">
        <p14:creationId xmlns:p14="http://schemas.microsoft.com/office/powerpoint/2010/main" val="2432260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Från jord till bord – matens kretslopp</a:t>
            </a:r>
          </a:p>
          <a:p>
            <a:r>
              <a:rPr lang="sv-SE" dirty="0"/>
              <a:t>Matsvinn ska elimineras, men vi kommer inte ifrån det oundvikliga matavfallet och det kan faktiskt användas till något bra!</a:t>
            </a:r>
          </a:p>
          <a:p>
            <a:r>
              <a:rPr lang="sv-SE" dirty="0"/>
              <a:t>Matavfall som sorteras ut och samlas in omvandlas till biogas, som är ett miljövänligt och koldioxidneutralt drivmedel för bussar och bilar. Samtidigt fås biogödsel som återför näringsämnen till åkermarken så att kretsloppet sluts.</a:t>
            </a:r>
          </a:p>
          <a:p>
            <a:r>
              <a:rPr lang="sv-SE" dirty="0"/>
              <a:t>Hur går det till?</a:t>
            </a:r>
          </a:p>
          <a:p>
            <a:r>
              <a:rPr lang="sv-SE" dirty="0"/>
              <a:t>Det utsorterade matavfallet körs till en anläggning där det först hackas sönder och matavfallspåsarna/förpackningarna* avskiljs. Det sönderhackade matavfallet pressas därefter och blir en brun, trögflytande och illaluktande sörja som kallas </a:t>
            </a:r>
            <a:r>
              <a:rPr lang="sv-SE" dirty="0" err="1"/>
              <a:t>slurry</a:t>
            </a:r>
            <a:r>
              <a:rPr lang="sv-SE" dirty="0"/>
              <a:t>. </a:t>
            </a:r>
            <a:r>
              <a:rPr lang="sv-SE" dirty="0" err="1"/>
              <a:t>Slurryn</a:t>
            </a:r>
            <a:r>
              <a:rPr lang="sv-SE" dirty="0"/>
              <a:t> fraktas med tankbilar till en biogasanläggning där det behandlas på biologisk väg.</a:t>
            </a:r>
          </a:p>
          <a:p>
            <a:r>
              <a:rPr lang="sv-SE" dirty="0"/>
              <a:t>I biogasanläggningens syrefria miljö bryts kolhydrater, proteiner och fetter ner i flera steg av bakterier, </a:t>
            </a:r>
            <a:r>
              <a:rPr lang="sv-SE" dirty="0" err="1"/>
              <a:t>bl</a:t>
            </a:r>
            <a:r>
              <a:rPr lang="sv-SE" dirty="0"/>
              <a:t> a metangasproducerande mikroorganismer. Det tar drygt tre veckor för </a:t>
            </a:r>
            <a:r>
              <a:rPr lang="sv-SE" dirty="0" err="1"/>
              <a:t>slurryn</a:t>
            </a:r>
            <a:r>
              <a:rPr lang="sv-SE" dirty="0"/>
              <a:t> att omvandlas till metanrik biogas och flytande biogödsel. Biogödseln innehåller fortfarande näringsämnen från matavfallet.</a:t>
            </a:r>
          </a:p>
          <a:p>
            <a:r>
              <a:rPr lang="sv-SE" dirty="0"/>
              <a:t>Så här går det till:</a:t>
            </a:r>
          </a:p>
          <a:p>
            <a:pPr marL="228600" indent="-228600">
              <a:buAutoNum type="arabicPeriod"/>
            </a:pPr>
            <a:r>
              <a:rPr lang="sv-SE" dirty="0" err="1"/>
              <a:t>Slurryn</a:t>
            </a:r>
            <a:r>
              <a:rPr lang="sv-SE" dirty="0"/>
              <a:t> hettas upp till 70°C för att </a:t>
            </a:r>
            <a:r>
              <a:rPr lang="sv-SE" dirty="0" err="1"/>
              <a:t>hygieniseras</a:t>
            </a:r>
            <a:r>
              <a:rPr lang="sv-SE" dirty="0"/>
              <a:t>; i den temperaturen överlever inga sjukdomsalstrande bakterier.</a:t>
            </a:r>
          </a:p>
          <a:p>
            <a:pPr marL="228600" indent="-228600">
              <a:buAutoNum type="arabicPeriod"/>
            </a:pPr>
            <a:r>
              <a:rPr lang="sv-SE" dirty="0" err="1"/>
              <a:t>Slurryn</a:t>
            </a:r>
            <a:r>
              <a:rPr lang="sv-SE" dirty="0"/>
              <a:t> gosar sig i en anaerob (syrefri) tank i ca tre veckor och det är här mikroorganismerna bryter ner kolhydraterna, proteinerna och fetterna till biogas. Utöver den energirika gasen metan innehåller den producerade biogasen också koldioxid. Koldioxiden måste tvättas bort för att biogasen ska kunna användas som fordonsbränsle.</a:t>
            </a:r>
          </a:p>
          <a:p>
            <a:pPr marL="228600" indent="-228600">
              <a:buAutoNum type="arabicPeriod"/>
            </a:pPr>
            <a:r>
              <a:rPr lang="sv-SE" dirty="0"/>
              <a:t>Biogasen uppgraderas, och det kan ske på olika sätt. En vanlig metod är att rena gasen med vattenabsorption, det vill säga att gasen duschas med vatten. Koldioxiden löser sig i vatten och kvar blir i princip ren metan. </a:t>
            </a:r>
          </a:p>
          <a:p>
            <a:pPr marL="0" indent="0">
              <a:buNone/>
            </a:pPr>
            <a:r>
              <a:rPr lang="sv-SE" b="1" dirty="0"/>
              <a:t>Biogas</a:t>
            </a:r>
          </a:p>
          <a:p>
            <a:pPr marL="0" indent="0">
              <a:buNone/>
            </a:pPr>
            <a:r>
              <a:rPr lang="sv-SE" dirty="0"/>
              <a:t>Eftersom biogasen inte är fossil utan utvinns från biologiskt material, ökar inte koncentrationen av koldioxid i atmosfären.</a:t>
            </a:r>
          </a:p>
          <a:p>
            <a:pPr marL="0" indent="0">
              <a:buNone/>
            </a:pPr>
            <a:r>
              <a:rPr lang="sv-SE" dirty="0"/>
              <a:t>Utsläpp av kväveoxider, kolväten och stoft blir lägre jämför med bensin eller diesel.</a:t>
            </a:r>
          </a:p>
          <a:p>
            <a:pPr marL="0" indent="0">
              <a:buNone/>
            </a:pPr>
            <a:r>
              <a:rPr lang="sv-SE" dirty="0"/>
              <a:t>Biogasen kan distribueras i samma nät som används för naturgas, som ju också består av metan.</a:t>
            </a:r>
          </a:p>
          <a:p>
            <a:pPr marL="0" indent="0">
              <a:buNone/>
            </a:pPr>
            <a:r>
              <a:rPr lang="sv-SE" b="1" dirty="0"/>
              <a:t>Biogödsel</a:t>
            </a:r>
          </a:p>
          <a:p>
            <a:pPr marL="0" indent="0">
              <a:buNone/>
            </a:pPr>
            <a:r>
              <a:rPr lang="sv-SE" dirty="0"/>
              <a:t>Biogödsel från matavfall har högt näringsvärde.</a:t>
            </a:r>
          </a:p>
          <a:p>
            <a:pPr marL="0" indent="0">
              <a:buNone/>
            </a:pPr>
            <a:r>
              <a:rPr lang="sv-SE" dirty="0"/>
              <a:t>Biogödsel innehåller dessutom humus och nyttiga mikroorganismer.</a:t>
            </a:r>
          </a:p>
          <a:p>
            <a:pPr marL="0" indent="0">
              <a:buNone/>
            </a:pPr>
            <a:r>
              <a:rPr lang="sv-SE" dirty="0"/>
              <a:t>Genom att gödsla med biogödsel återförs näring och humus till jorden sluts och behovet av handelsgödsel minskar. Kretsloppet sluts.</a:t>
            </a:r>
          </a:p>
          <a:p>
            <a:pPr marL="0" indent="0">
              <a:buNone/>
            </a:pPr>
            <a:r>
              <a:rPr lang="sv-SE" dirty="0"/>
              <a:t>Handelsgödsel innehåller fosfor som är en ändlig resurs och en annan komponent, kväve, är mycket energikrävande att framställa.</a:t>
            </a:r>
          </a:p>
          <a:p>
            <a:endParaRPr lang="sv-SE" dirty="0"/>
          </a:p>
          <a:p>
            <a:r>
              <a:rPr lang="sv-SE" dirty="0"/>
              <a:t>*Matavfallspåsarna blir bränsle i ett avfallskraftvärmeverk, förbränns i hög temperatur och omvandlas till energi i form av fjärrvärme och el.</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11</a:t>
            </a:fld>
            <a:endParaRPr lang="en-GB"/>
          </a:p>
        </p:txBody>
      </p:sp>
    </p:spTree>
    <p:extLst>
      <p:ext uri="{BB962C8B-B14F-4D97-AF65-F5344CB8AC3E}">
        <p14:creationId xmlns:p14="http://schemas.microsoft.com/office/powerpoint/2010/main" val="4055003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Dags att se vad eleverna minns/kan!</a:t>
            </a:r>
          </a:p>
          <a:p>
            <a:r>
              <a:rPr lang="sv-SE" dirty="0"/>
              <a:t>Och sen är det bara att sätta igång</a:t>
            </a:r>
            <a:r>
              <a:rPr lang="sv-SE" dirty="0">
                <a:sym typeface="Wingdings" panose="05000000000000000000" pitchFamily="2" charset="2"/>
              </a:rPr>
              <a: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12</a:t>
            </a:fld>
            <a:endParaRPr lang="en-GB"/>
          </a:p>
        </p:txBody>
      </p:sp>
    </p:spTree>
    <p:extLst>
      <p:ext uri="{BB962C8B-B14F-4D97-AF65-F5344CB8AC3E}">
        <p14:creationId xmlns:p14="http://schemas.microsoft.com/office/powerpoint/2010/main" val="171027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13</a:t>
            </a:fld>
            <a:endParaRPr lang="en-GB"/>
          </a:p>
        </p:txBody>
      </p:sp>
    </p:spTree>
    <p:extLst>
      <p:ext uri="{BB962C8B-B14F-4D97-AF65-F5344CB8AC3E}">
        <p14:creationId xmlns:p14="http://schemas.microsoft.com/office/powerpoint/2010/main" val="3748157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222152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15</a:t>
            </a:fld>
            <a:endParaRPr lang="en-GB"/>
          </a:p>
        </p:txBody>
      </p:sp>
    </p:spTree>
    <p:extLst>
      <p:ext uri="{BB962C8B-B14F-4D97-AF65-F5344CB8AC3E}">
        <p14:creationId xmlns:p14="http://schemas.microsoft.com/office/powerpoint/2010/main" val="3244004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251757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18</a:t>
            </a:fld>
            <a:endParaRPr lang="en-GB"/>
          </a:p>
        </p:txBody>
      </p:sp>
    </p:spTree>
    <p:extLst>
      <p:ext uri="{BB962C8B-B14F-4D97-AF65-F5344CB8AC3E}">
        <p14:creationId xmlns:p14="http://schemas.microsoft.com/office/powerpoint/2010/main" val="1015533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19</a:t>
            </a:fld>
            <a:endParaRPr lang="en-GB"/>
          </a:p>
        </p:txBody>
      </p:sp>
    </p:spTree>
    <p:extLst>
      <p:ext uri="{BB962C8B-B14F-4D97-AF65-F5344CB8AC3E}">
        <p14:creationId xmlns:p14="http://schemas.microsoft.com/office/powerpoint/2010/main" val="2351370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20</a:t>
            </a:fld>
            <a:endParaRPr lang="en-GB"/>
          </a:p>
        </p:txBody>
      </p:sp>
    </p:spTree>
    <p:extLst>
      <p:ext uri="{BB962C8B-B14F-4D97-AF65-F5344CB8AC3E}">
        <p14:creationId xmlns:p14="http://schemas.microsoft.com/office/powerpoint/2010/main" val="3059140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Rädda det som räddas kan!</a:t>
            </a:r>
          </a:p>
          <a:p>
            <a:r>
              <a:rPr lang="sv-SE" dirty="0"/>
              <a:t>Be eleverna berätta vad de/föräldrarna slänger i matavfallspåsen hemma. Kastas något som hade kunnat användas i en ny maträtt? </a:t>
            </a:r>
          </a:p>
          <a:p>
            <a:r>
              <a:rPr lang="sv-SE" dirty="0"/>
              <a:t>Berätta varför ni ska vara med i Resterkocken i år, vad man kan vinna och hur roligt man kan ha i köket när man hittar på nya maträtter av de rester (+ basvaror) som finns i kylen/frysen/skafferiet.</a:t>
            </a:r>
          </a:p>
          <a:p>
            <a:r>
              <a:rPr lang="sv-SE" dirty="0"/>
              <a:t>Visa gärna exempel från förra årets tävling https://www.resterkocken.se/  </a:t>
            </a:r>
          </a:p>
          <a:p>
            <a:endParaRPr lang="sv-SE" dirty="0"/>
          </a:p>
          <a:p>
            <a:r>
              <a:rPr lang="sv-SE" dirty="0"/>
              <a:t>För att eleverna ska få större förståelse för varför det är viktigt att ta tillvara alla rester och använda alla livsmedel en köpt – fortsätt bildspelet!</a:t>
            </a:r>
          </a:p>
          <a:p>
            <a:r>
              <a:rPr lang="sv-SE" dirty="0"/>
              <a:t>Låt därefter kreativiteten flöda och skapa nya smaskiga recept som innehåller rester och mat som annars blivit svinn!</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2</a:t>
            </a:fld>
            <a:endParaRPr lang="en-GB"/>
          </a:p>
        </p:txBody>
      </p:sp>
    </p:spTree>
    <p:extLst>
      <p:ext uri="{BB962C8B-B14F-4D97-AF65-F5344CB8AC3E}">
        <p14:creationId xmlns:p14="http://schemas.microsoft.com/office/powerpoint/2010/main" val="2779850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21</a:t>
            </a:fld>
            <a:endParaRPr lang="en-GB"/>
          </a:p>
        </p:txBody>
      </p:sp>
    </p:spTree>
    <p:extLst>
      <p:ext uri="{BB962C8B-B14F-4D97-AF65-F5344CB8AC3E}">
        <p14:creationId xmlns:p14="http://schemas.microsoft.com/office/powerpoint/2010/main" val="1690726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24</a:t>
            </a:fld>
            <a:endParaRPr lang="en-GB"/>
          </a:p>
        </p:txBody>
      </p:sp>
    </p:spTree>
    <p:extLst>
      <p:ext uri="{BB962C8B-B14F-4D97-AF65-F5344CB8AC3E}">
        <p14:creationId xmlns:p14="http://schemas.microsoft.com/office/powerpoint/2010/main" val="616224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Cirka en halv miljon ton ätbar mat och dryck slängs i sopor och hälls ut i avlopp i svenska hushåll varje år. Det innebär att ca 45 kilo mat och dryck per person kastas i onödan, något som också påverkar miljön. Totalt kastar varje svensk 123 kg matavfall per år, vilket inkluderar både fast matavfall och sådant som hälls ut i avloppet. (SCB) </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kern="1200" dirty="0">
                <a:solidFill>
                  <a:schemeClr val="tx1"/>
                </a:solidFill>
                <a:effectLst/>
                <a:latin typeface="+mn-lt"/>
                <a:ea typeface="+mn-ea"/>
                <a:cs typeface="+mn-cs"/>
              </a:rPr>
              <a:t>Den svenska livsmedelshanteringen står till exempel för cirka 50 procent av vår totala övergödning och 20-25 procent av vår totala klimatpåverkan. Produktionen av den mängd mat som slängs varje år motsvarar utsläpp på omkring två miljoner ton koldioxid. Det motsvarar cirka tre procent av de totala utsläppen av växthusgaser i Sverige (Naturvårdsverket).</a:t>
            </a:r>
          </a:p>
          <a:p>
            <a:endParaRPr lang="sv-SE" sz="1200" b="0" i="0" kern="1200" dirty="0">
              <a:solidFill>
                <a:schemeClr val="tx1"/>
              </a:solidFill>
              <a:effectLst/>
              <a:latin typeface="+mn-lt"/>
              <a:ea typeface="+mn-ea"/>
              <a:cs typeface="+mn-cs"/>
            </a:endParaRPr>
          </a:p>
          <a:p>
            <a:r>
              <a:rPr lang="sv-SE" dirty="0"/>
              <a:t>En tredjedel av världens producerade mat slängs. </a:t>
            </a:r>
          </a:p>
          <a:p>
            <a:r>
              <a:rPr lang="sv-SE" sz="1200" b="0" i="0" kern="1200" dirty="0">
                <a:solidFill>
                  <a:schemeClr val="tx1"/>
                </a:solidFill>
                <a:effectLst/>
                <a:latin typeface="+mn-lt"/>
                <a:ea typeface="+mn-ea"/>
                <a:cs typeface="+mn-cs"/>
              </a:rPr>
              <a:t>Gör det något att maten kastas? Ja, det spelar roll. Den mat vi slänger representerar vatten som behövs till odling, markanvändning, bekämpningsmedel, bränsle för transporter, arbetstid och energi. Produktionen ger upphov till andra miljöproblem som utsläpp av klimatgaser, övergödning, spridning av farliga ämnen t.ex. växtskyddsmedel och är en av de mest vattenkrävande sektorerna.</a:t>
            </a:r>
          </a:p>
          <a:p>
            <a:endParaRPr lang="sv-SE" sz="1200" b="0" i="0" kern="1200" dirty="0">
              <a:solidFill>
                <a:schemeClr val="tx1"/>
              </a:solidFill>
              <a:effectLst/>
              <a:latin typeface="+mn-lt"/>
              <a:ea typeface="+mn-ea"/>
              <a:cs typeface="+mn-cs"/>
            </a:endParaRPr>
          </a:p>
          <a:p>
            <a:r>
              <a:rPr lang="sv-SE" sz="1200" b="0" i="0" kern="1200" dirty="0" err="1">
                <a:solidFill>
                  <a:schemeClr val="tx1"/>
                </a:solidFill>
                <a:effectLst/>
                <a:latin typeface="+mn-lt"/>
                <a:ea typeface="+mn-ea"/>
                <a:cs typeface="+mn-cs"/>
              </a:rPr>
              <a:t>Matvinn</a:t>
            </a:r>
            <a:r>
              <a:rPr lang="sv-SE" sz="1200" b="0" i="0" kern="1200" dirty="0">
                <a:solidFill>
                  <a:schemeClr val="tx1"/>
                </a:solidFill>
                <a:effectLst/>
                <a:latin typeface="+mn-lt"/>
                <a:ea typeface="+mn-ea"/>
                <a:cs typeface="+mn-cs"/>
              </a:rPr>
              <a:t>! Förutom att miljön och klimatet vinner på att vi inte kastar onödigt matavfall, så tjänar vi ekonomiskt på det. Ett hushåll bestående av fyra personer beräknas kunna spara  minst 3000 – 6000 kr per år genom att minska sitt matsvinn (Livsmedelsverket).</a:t>
            </a:r>
          </a:p>
          <a:p>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A16CFAD1-D197-4A88-B173-A6412E995EE5}" type="slidenum">
              <a:rPr lang="en-GB" smtClean="0"/>
              <a:pPr/>
              <a:t>3</a:t>
            </a:fld>
            <a:endParaRPr lang="en-GB"/>
          </a:p>
        </p:txBody>
      </p:sp>
    </p:spTree>
    <p:extLst>
      <p:ext uri="{BB962C8B-B14F-4D97-AF65-F5344CB8AC3E}">
        <p14:creationId xmlns:p14="http://schemas.microsoft.com/office/powerpoint/2010/main" val="3966062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dirty="0"/>
              <a:t>Varför uppstår matsvinn hemma?</a:t>
            </a:r>
          </a:p>
          <a:p>
            <a:r>
              <a:rPr lang="sv-SE" b="0" dirty="0"/>
              <a:t>Fråga eleverna! Nedan finns exempel:</a:t>
            </a:r>
          </a:p>
          <a:p>
            <a:r>
              <a:rPr lang="sv-SE" dirty="0"/>
              <a:t>Vi glömmer vad vi har längst in i skafferiet, kylen &amp; frysen</a:t>
            </a:r>
          </a:p>
          <a:p>
            <a:r>
              <a:rPr lang="sv-SE" dirty="0"/>
              <a:t>Vi tittar på bäst-före-märkningen i stället för att lukta och smaka på livsmedlen</a:t>
            </a:r>
          </a:p>
          <a:p>
            <a:r>
              <a:rPr lang="sv-SE" dirty="0"/>
              <a:t>Vi tar för stora portioner och kastar det som blivit kvar på tallriken</a:t>
            </a:r>
          </a:p>
          <a:p>
            <a:r>
              <a:rPr lang="sv-SE" dirty="0"/>
              <a:t>Vi sparar inte resterna från den tillagade lunchen/middagen</a:t>
            </a:r>
          </a:p>
          <a:p>
            <a:r>
              <a:rPr lang="sv-SE" dirty="0"/>
              <a:t>Vi köper för mycket mat</a:t>
            </a:r>
          </a:p>
          <a:p>
            <a:r>
              <a:rPr lang="sv-SE" dirty="0"/>
              <a:t>Vi tar inte hand om ledsna grönsaker och frukter</a:t>
            </a:r>
          </a:p>
          <a:p>
            <a:r>
              <a:rPr lang="sv-SE" b="1" dirty="0"/>
              <a:t>Var uppstår matsvinn mer än hemma?</a:t>
            </a:r>
          </a:p>
          <a:p>
            <a:r>
              <a:rPr lang="sv-SE" b="0" dirty="0"/>
              <a:t>Låt eleverna fundera och ge exempel.</a:t>
            </a:r>
          </a:p>
          <a:p>
            <a:r>
              <a:rPr lang="sv-SE" b="1" dirty="0"/>
              <a:t>I produktions- &amp; transportkedjan:</a:t>
            </a:r>
          </a:p>
          <a:p>
            <a:r>
              <a:rPr lang="sv-SE" dirty="0"/>
              <a:t>Leverans av skadade råvaror</a:t>
            </a:r>
          </a:p>
          <a:p>
            <a:r>
              <a:rPr lang="sv-SE" dirty="0"/>
              <a:t>Fel i produktionen</a:t>
            </a:r>
          </a:p>
          <a:p>
            <a:r>
              <a:rPr lang="sv-SE" dirty="0"/>
              <a:t>Byte av produkt i en produktionslinje</a:t>
            </a:r>
          </a:p>
          <a:p>
            <a:r>
              <a:rPr lang="sv-SE" dirty="0"/>
              <a:t>Om livsmedlet inte förvaras rätt under hela transporten (t ex bruten kylkedja)</a:t>
            </a:r>
          </a:p>
          <a:p>
            <a:r>
              <a:rPr lang="sv-SE" b="1" dirty="0"/>
              <a:t>Hos grossister &amp; i butiker:</a:t>
            </a:r>
          </a:p>
          <a:p>
            <a:r>
              <a:rPr lang="sv-SE" b="0" dirty="0"/>
              <a:t>Felbedömningar vid beställning</a:t>
            </a:r>
          </a:p>
          <a:p>
            <a:r>
              <a:rPr lang="sv-SE" b="0" dirty="0"/>
              <a:t>Felaktig förvaring</a:t>
            </a:r>
          </a:p>
          <a:p>
            <a:r>
              <a:rPr lang="sv-SE" b="0" dirty="0"/>
              <a:t>Kunders oregelbundna köpmönster</a:t>
            </a:r>
          </a:p>
          <a:p>
            <a:r>
              <a:rPr lang="sv-SE" b="0" dirty="0"/>
              <a:t>Konkurrenters eller egna kampanjer</a:t>
            </a:r>
          </a:p>
          <a:p>
            <a:r>
              <a:rPr lang="sv-SE" b="0" dirty="0"/>
              <a:t>Brett sortiment för att kunna möta alla kunders krav</a:t>
            </a:r>
          </a:p>
          <a:p>
            <a:r>
              <a:rPr lang="sv-SE" b="0" dirty="0"/>
              <a:t>Retursystemen för mejeriprodukter &amp; bröd minskar affärernas incitament att försöka sälja slut på dessa livsmedel, eftersom de i princip utan kostnad kan återlämna varorna.</a:t>
            </a:r>
          </a:p>
          <a:p>
            <a:r>
              <a:rPr lang="sv-SE" b="1" dirty="0"/>
              <a:t>På restauranger, caféer &amp; storkök (skola, sjukhus, företag </a:t>
            </a:r>
            <a:r>
              <a:rPr lang="sv-SE" b="1" dirty="0" err="1"/>
              <a:t>etc</a:t>
            </a:r>
            <a:r>
              <a:rPr lang="sv-SE" b="1" dirty="0"/>
              <a:t>):</a:t>
            </a:r>
          </a:p>
          <a:p>
            <a:r>
              <a:rPr lang="sv-SE" b="0" dirty="0"/>
              <a:t>Felberäkningar av åtgång av färskvaror</a:t>
            </a:r>
          </a:p>
          <a:p>
            <a:r>
              <a:rPr lang="sv-SE" b="0" dirty="0"/>
              <a:t>Felberäkningar av efterfrågan – för många portioner tillagas</a:t>
            </a:r>
          </a:p>
          <a:p>
            <a:r>
              <a:rPr lang="sv-SE" b="0" dirty="0"/>
              <a:t>Stort utbud vilket leder till att ”inget säljs slut”</a:t>
            </a:r>
          </a:p>
          <a:p>
            <a:r>
              <a:rPr lang="sv-SE" b="0" dirty="0"/>
              <a:t>Stora portioner - matgästerna äter inte upp</a:t>
            </a:r>
          </a:p>
          <a:p>
            <a:r>
              <a:rPr lang="sv-SE" b="0" dirty="0"/>
              <a:t>Felaktig förvaring</a:t>
            </a:r>
          </a:p>
          <a:p>
            <a:r>
              <a:rPr lang="sv-SE" b="0" dirty="0"/>
              <a:t>Bufféer leder till stort matsvinn</a:t>
            </a:r>
          </a:p>
          <a:p>
            <a:endParaRPr lang="sv-SE" b="0" dirty="0"/>
          </a:p>
          <a:p>
            <a:r>
              <a:rPr lang="sv-SE" dirty="0"/>
              <a:t>Låt eleverna fundera på hur matsvinn kan minskas i alla led!</a:t>
            </a:r>
          </a:p>
          <a:p>
            <a:r>
              <a:rPr lang="sv-SE" dirty="0"/>
              <a:t>Några goda exempel (finns många fler!):</a:t>
            </a:r>
          </a:p>
          <a:p>
            <a:r>
              <a:rPr lang="sv-SE" b="1" dirty="0"/>
              <a:t>Karma</a:t>
            </a:r>
            <a:r>
              <a:rPr lang="sv-SE" dirty="0"/>
              <a:t> – genom </a:t>
            </a:r>
            <a:r>
              <a:rPr lang="sv-SE" dirty="0" err="1"/>
              <a:t>karam-appen</a:t>
            </a:r>
            <a:r>
              <a:rPr lang="sv-SE" dirty="0"/>
              <a:t> kan du köpa bra mat som blivit över från restauranger, caféer och matbutiker.</a:t>
            </a:r>
          </a:p>
          <a:p>
            <a:r>
              <a:rPr lang="sv-SE" b="1" dirty="0"/>
              <a:t>Spill</a:t>
            </a:r>
            <a:r>
              <a:rPr lang="sv-SE" dirty="0"/>
              <a:t> – lunchrestaurang/cateringfirma I Malmö som lagar mat på råvaror som egentligen skulle kastas.</a:t>
            </a:r>
          </a:p>
          <a:p>
            <a:r>
              <a:rPr lang="sv-SE" b="1" dirty="0"/>
              <a:t>Allwin</a:t>
            </a:r>
            <a:r>
              <a:rPr lang="sv-SE" dirty="0"/>
              <a:t> – företag som mot låg avgift tar hand om livsmedel som annars skulle kastas från matbutiker ( t ex </a:t>
            </a:r>
            <a:r>
              <a:rPr lang="sv-SE" dirty="0" err="1"/>
              <a:t>Lidl</a:t>
            </a:r>
            <a:r>
              <a:rPr lang="sv-SE" dirty="0"/>
              <a:t>, Ica &amp; Coop) och distribuerar till behövande. Arbetar tillsammans med Samhall. Verksamma i Stockholm, Göteborg, Malmö &amp; Lund.</a:t>
            </a:r>
          </a:p>
          <a:p>
            <a:r>
              <a:rPr lang="sv-SE" b="1" dirty="0"/>
              <a:t>Matsmart</a:t>
            </a:r>
            <a:r>
              <a:rPr lang="sv-SE" dirty="0"/>
              <a:t> – köper in varor som annars hade slängts </a:t>
            </a:r>
            <a:r>
              <a:rPr lang="sv-SE" dirty="0" err="1"/>
              <a:t>pga</a:t>
            </a:r>
            <a:r>
              <a:rPr lang="sv-SE" dirty="0"/>
              <a:t> förpackningsbyten eller att bäst-före datum närmar sig och säljer sedan till rabatterat pris på nätet.</a:t>
            </a:r>
          </a:p>
          <a:p>
            <a:r>
              <a:rPr lang="sv-SE" b="1" dirty="0" err="1"/>
              <a:t>Whywaste</a:t>
            </a:r>
            <a:r>
              <a:rPr lang="sv-SE" dirty="0"/>
              <a:t> – digitala system som hjälper butikspersonal att enklare identifiera produkter som håller på att passera bäst-föredatum, vilket gör att butikerna t ex kan tillaga eller skänka bort maten istället för att slänga den.</a:t>
            </a:r>
          </a:p>
          <a:p>
            <a:r>
              <a:rPr lang="sv-SE" b="1" dirty="0" err="1"/>
              <a:t>Foodloopz</a:t>
            </a:r>
            <a:r>
              <a:rPr lang="sv-SE" dirty="0"/>
              <a:t> – matchar små och stora partier med överskott mellan företag, organisationer och offentlig sektor.</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I Sverige slängs varje år mat i onödan från hushåll som motsvarar ett utsläpp på 442 000 ton växthusgaser. Det är nästan lika mycket som utsläppen under ett år från 360 000 bilar. (Livsmedelsverket)</a:t>
            </a:r>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4</a:t>
            </a:fld>
            <a:endParaRPr lang="en-GB"/>
          </a:p>
        </p:txBody>
      </p:sp>
    </p:spTree>
    <p:extLst>
      <p:ext uri="{BB962C8B-B14F-4D97-AF65-F5344CB8AC3E}">
        <p14:creationId xmlns:p14="http://schemas.microsoft.com/office/powerpoint/2010/main" val="28830276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Låt eleverna förklara vad som är skillnaden mellan oundvikligt matavfall och matsvinn och ge exempel på oundvikligt matavfall</a:t>
            </a:r>
          </a:p>
          <a:p>
            <a:r>
              <a:rPr lang="sv-SE" dirty="0"/>
              <a:t>Exempel på oundvikligt matavfall: fiskrens, bananskal, kaffesump, kycklingben</a:t>
            </a:r>
          </a:p>
          <a:p>
            <a:r>
              <a:rPr lang="sv-SE" dirty="0"/>
              <a:t>Kan en använda oundvikligt matavfall till något? Ex.</a:t>
            </a:r>
          </a:p>
          <a:p>
            <a:r>
              <a:rPr lang="sv-SE" dirty="0"/>
              <a:t>Skala inte potatis eller primörer; skölj/skrubba väl, tillaga och ät med skalet på</a:t>
            </a:r>
          </a:p>
          <a:p>
            <a:r>
              <a:rPr lang="sv-SE" dirty="0"/>
              <a:t>Baka potatisskal till chips i ugnen</a:t>
            </a:r>
          </a:p>
          <a:p>
            <a:r>
              <a:rPr lang="sv-SE" dirty="0"/>
              <a:t>Woka blasten från morötter och rödbetor</a:t>
            </a:r>
          </a:p>
          <a:p>
            <a:r>
              <a:rPr lang="sv-SE" dirty="0"/>
              <a:t>Gödsla med kaffesump</a:t>
            </a:r>
          </a:p>
          <a:p>
            <a:r>
              <a:rPr lang="sv-SE" dirty="0"/>
              <a:t>Torka kaffesump, häll i en burk och använd mot dålig lukt i kylen, skafferiet eller garderoben.</a:t>
            </a:r>
          </a:p>
          <a:p>
            <a:r>
              <a:rPr lang="sv-SE" dirty="0"/>
              <a:t>Blanda kaffesump med varmt vatten eller kokosolja och gör en ansikts-/</a:t>
            </a:r>
            <a:r>
              <a:rPr lang="sv-SE" dirty="0" err="1"/>
              <a:t>kroppsscrub</a:t>
            </a:r>
            <a:endParaRPr lang="sv-SE" dirty="0"/>
          </a:p>
          <a:p>
            <a:r>
              <a:rPr lang="sv-SE" dirty="0"/>
              <a:t>Koka buljong på fisk- &amp; skaldjursrens</a:t>
            </a:r>
          </a:p>
          <a:p>
            <a:r>
              <a:rPr lang="sv-SE" dirty="0"/>
              <a:t>Lägg krossade äggskal i rabatten för att avskräcka sniglar.</a:t>
            </a:r>
          </a:p>
          <a:p>
            <a:r>
              <a:rPr lang="sv-SE" dirty="0"/>
              <a:t>Lite krossade äggskal i avloppet tar bort saker som fastnat och ser till att du inte får stopp i rören. Skalen löses upp gradvis och rensar rören.</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5</a:t>
            </a:fld>
            <a:endParaRPr lang="en-GB"/>
          </a:p>
        </p:txBody>
      </p:sp>
    </p:spTree>
    <p:extLst>
      <p:ext uri="{BB962C8B-B14F-4D97-AF65-F5344CB8AC3E}">
        <p14:creationId xmlns:p14="http://schemas.microsoft.com/office/powerpoint/2010/main" val="342447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Är det så här det fungerar? Vi har en höna, ger henne mat, vatten &amp; omtanke, och så får vi ägg.</a:t>
            </a:r>
          </a:p>
          <a:p>
            <a:endParaRPr lang="sv-SE" dirty="0"/>
          </a:p>
          <a:p>
            <a:r>
              <a:rPr lang="sv-SE" dirty="0"/>
              <a:t>Är ägget färskt?</a:t>
            </a:r>
          </a:p>
          <a:p>
            <a:r>
              <a:rPr lang="sv-SE" dirty="0"/>
              <a:t>Lägg ägget i rikligt med vatten. Färska ägg ligger kvar på botten, gamla ägg flyter upp till ytan. Om ägget reser sig upp men inte flyter upp till ytan är det ca en vecka sedan det värptes. Lite av ägget dunstar kontinuerligt bort genom skalet och så skapas en luftbubbla inuti ägget. När luftbubblan är tillräckligt stor, orkar den lyfta ägget till vattenytan och då är ägget för gammalt.</a:t>
            </a:r>
          </a:p>
          <a:p>
            <a:r>
              <a:rPr lang="sv-SE" dirty="0"/>
              <a:t>I kylskåp håller råa ägg i två – tre månader. Allra längst håller äggen om de förvaras med den spetsiga delen nedåt.</a:t>
            </a:r>
          </a:p>
          <a:p>
            <a:endParaRPr lang="sv-SE" dirty="0"/>
          </a:p>
          <a:p>
            <a:r>
              <a:rPr lang="sv-SE" dirty="0"/>
              <a:t>Kokta ägg klarar sig ca en vecka i kylskåp.</a:t>
            </a:r>
          </a:p>
        </p:txBody>
      </p:sp>
      <p:sp>
        <p:nvSpPr>
          <p:cNvPr id="4" name="Platshållare för bild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3268313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Eller ligger den här bilden närmare verkligheten?</a:t>
            </a:r>
          </a:p>
          <a:p>
            <a:r>
              <a:rPr lang="sv-SE" dirty="0"/>
              <a:t>Bilden visar ett ”</a:t>
            </a:r>
            <a:r>
              <a:rPr lang="sv-SE" dirty="0" err="1"/>
              <a:t>worst</a:t>
            </a:r>
            <a:r>
              <a:rPr lang="sv-SE" dirty="0"/>
              <a:t> </a:t>
            </a:r>
            <a:r>
              <a:rPr lang="sv-SE" dirty="0" err="1"/>
              <a:t>case</a:t>
            </a:r>
            <a:r>
              <a:rPr lang="sv-SE" dirty="0"/>
              <a:t> scenario”; det tillverkas inte en ny traktor eller lastbil för varje värpt ägg, det är inte alltid kolkraft/annan fossil energi som används, det finns ekologiska ägg etc. Bilden ska illustrera att väldigt många av de livsmedel vi konsumerar har en lång och komplicerad historia innan de kommer till våra bord.</a:t>
            </a:r>
          </a:p>
          <a:p>
            <a:r>
              <a:rPr lang="sv-SE" dirty="0"/>
              <a:t>Vad är skillnaden mellan icke-fossil/fossil energi? Låt eleverna förklara och ge exempel på fossila/förnybara energikällor.</a:t>
            </a:r>
          </a:p>
          <a:p>
            <a:endParaRPr lang="sv-SE" dirty="0"/>
          </a:p>
          <a:p>
            <a:r>
              <a:rPr lang="sv-SE" dirty="0"/>
              <a:t>Varför är det bättre att äta närproducerad mat och grönsaker/frukt efter säsong?</a:t>
            </a:r>
          </a:p>
          <a:p>
            <a:r>
              <a:rPr lang="sv-SE" dirty="0"/>
              <a:t>Transporter kräver energi/förorsakar utsläpp av växthusgaser. Korta transporter minskar risken för skador. Växthusodlade grönsaker kräver mer energi </a:t>
            </a:r>
            <a:r>
              <a:rPr lang="sv-SE" dirty="0" err="1"/>
              <a:t>pga</a:t>
            </a:r>
            <a:r>
              <a:rPr lang="sv-SE" dirty="0"/>
              <a:t> uppvärmningen av växthusen och ger större miljöpåverkan än frilandsodlade grönsaker. Svenska grönsaker behandlas överlag med mindre bekämpningsmedel än grönsaker odlade i andra länder. Väljer du dessutom ekologiska grönsaker används inte heller kemiska bekämpningsmedel eller konstgödsel. Grönsaker/frukt efter säsong är mer smakrika, eftersom de skördas när de är mogna. Det blir dessutom billigare = </a:t>
            </a:r>
            <a:r>
              <a:rPr lang="sv-SE" dirty="0" err="1"/>
              <a:t>win-win</a:t>
            </a:r>
            <a:r>
              <a:rPr lang="sv-SE" dirty="0"/>
              <a:t> för miljön och plånboken.</a:t>
            </a:r>
          </a:p>
          <a:p>
            <a:endParaRPr lang="sv-SE" dirty="0"/>
          </a:p>
          <a:p>
            <a:r>
              <a:rPr lang="sv-SE" b="1" dirty="0"/>
              <a:t>Vattenåtgång </a:t>
            </a:r>
            <a:r>
              <a:rPr lang="sv-SE" dirty="0"/>
              <a:t>Källa: WWF</a:t>
            </a:r>
          </a:p>
          <a:p>
            <a:r>
              <a:rPr lang="sv-SE" dirty="0"/>
              <a:t>Ett kilo nötkött: 16 000 liter</a:t>
            </a:r>
          </a:p>
          <a:p>
            <a:r>
              <a:rPr lang="sv-SE" dirty="0"/>
              <a:t>Ett kilo ost: 5 000 liter</a:t>
            </a:r>
          </a:p>
          <a:p>
            <a:r>
              <a:rPr lang="sv-SE" dirty="0"/>
              <a:t>Ett kilo hönskött: 3 900 liter</a:t>
            </a:r>
          </a:p>
          <a:p>
            <a:r>
              <a:rPr lang="sv-SE" dirty="0"/>
              <a:t>Ett kilo ris: 2 700 liter</a:t>
            </a:r>
          </a:p>
          <a:p>
            <a:r>
              <a:rPr lang="sv-SE" dirty="0"/>
              <a:t>En hamburgare: 2 400 liter</a:t>
            </a:r>
          </a:p>
          <a:p>
            <a:r>
              <a:rPr lang="sv-SE" dirty="0"/>
              <a:t>Ett kilo vete: 1 200 liter</a:t>
            </a:r>
          </a:p>
          <a:p>
            <a:r>
              <a:rPr lang="sv-SE" dirty="0"/>
              <a:t>En liter mjölk: 900 liter</a:t>
            </a:r>
          </a:p>
          <a:p>
            <a:r>
              <a:rPr lang="sv-SE" dirty="0"/>
              <a:t>Ett kilo majs: 900 liter</a:t>
            </a:r>
          </a:p>
          <a:p>
            <a:r>
              <a:rPr lang="sv-SE" dirty="0"/>
              <a:t>En kopp kaffe: 140 liter</a:t>
            </a:r>
          </a:p>
          <a:p>
            <a:r>
              <a:rPr lang="sv-SE" dirty="0"/>
              <a:t>Ett glas vin: 120 liter</a:t>
            </a:r>
          </a:p>
          <a:p>
            <a:r>
              <a:rPr lang="sv-SE" dirty="0"/>
              <a:t>Låt eleverna fundera på varför det går åt mycket mer vatten för produktion av kött och mejerivaror än för produktion av spannmål &amp; grönsaker.</a:t>
            </a:r>
          </a:p>
          <a:p>
            <a:endParaRPr lang="sv-SE" dirty="0"/>
          </a:p>
          <a:p>
            <a:r>
              <a:rPr lang="sv-SE" b="1" dirty="0"/>
              <a:t>Köttproduktion</a:t>
            </a:r>
          </a:p>
          <a:p>
            <a:r>
              <a:rPr lang="sv-SE" dirty="0"/>
              <a:t>Köttproduktion bidrar till stora utsläpp av växthusgaser: Stora utsläpp kommer i form av metanutsläpp från idisslande kor och får. Stora utsläpp sker även från odlingen av djurfoder. Köttproduktion kan även orsaka utsläpp genom förändrad markanvändning såsom avskogning (jfr skövling av regnskog till förmån för odling av sojabönor som förädlas till djurfoder). Utsläppen från bränsleanvändning i jordbruksmaskiner är relativt små i jämförelse med övriga utsläpp.</a:t>
            </a:r>
          </a:p>
          <a:p>
            <a:r>
              <a:rPr lang="sv-SE" dirty="0"/>
              <a:t>Marken som används för att odla djurfoder skulle kunna användas till att odla ”människoföda”.</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Även om köttkonsumtionen måste minskas för klimatets skull, har bra köttproduktion också en positiv inverkan på miljön. T ex är betande djur avgörande för att hålla marker öppna vilket är viktigt för den biologiska mångfalden särskilt om det gäller naturbetesmarker.</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Svensk köttkonsumtion har ökat med nästan 50 % sedan 1990. Samtidigt har den inhemska produktionen av köttprodukter minskat och knappt hälften av det kött som konsumeras i Sverige är importerat (Naturvårdsverket). I Sverige är djuromsorgen oftast bättre och användningen av antibiotika är mindre  än utomlands i köttproduktionen. Enl. Livsmedelsverket äter vi 50-55 kg kött per person och år i Sverige. (</a:t>
            </a:r>
            <a:r>
              <a:rPr lang="sv-SE" sz="1200" b="0" i="0" u="none" strike="noStrike" kern="1200" dirty="0">
                <a:solidFill>
                  <a:schemeClr val="tx1"/>
                </a:solidFill>
                <a:effectLst/>
                <a:latin typeface="+mn-lt"/>
                <a:ea typeface="+mn-ea"/>
                <a:cs typeface="+mn-cs"/>
              </a:rPr>
              <a:t>Enligt Jordbruksverkets statistik konsumerar vi svenskar 85 kg kött och chark per år. Denna vikt inkluderar även ben och det svinn som uppstår i livsmedelskedjan.)</a:t>
            </a:r>
          </a:p>
          <a:p>
            <a:pPr marL="0" marR="0" lvl="0" indent="0" algn="l" defTabSz="914400" rtl="0" eaLnBrk="1" fontAlgn="auto" latinLnBrk="0" hangingPunct="1">
              <a:lnSpc>
                <a:spcPct val="100000"/>
              </a:lnSpc>
              <a:spcBef>
                <a:spcPts val="0"/>
              </a:spcBef>
              <a:spcAft>
                <a:spcPts val="0"/>
              </a:spcAft>
              <a:buClrTx/>
              <a:buSzTx/>
              <a:buFontTx/>
              <a:buNone/>
              <a:tabLst/>
              <a:defRPr/>
            </a:pPr>
            <a:r>
              <a:rPr lang="sv-SE" sz="1200" b="0" i="0" u="none" strike="noStrike" kern="1200" dirty="0">
                <a:solidFill>
                  <a:schemeClr val="tx1"/>
                </a:solidFill>
                <a:effectLst/>
                <a:latin typeface="+mn-lt"/>
                <a:ea typeface="+mn-ea"/>
                <a:cs typeface="+mn-cs"/>
              </a:rPr>
              <a:t>Djurproduktionen står för nästan 15% av världens totala utsläpp av växthusgaser.</a:t>
            </a:r>
            <a:endParaRPr lang="sv-SE" dirty="0"/>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144573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u="none" strike="noStrike" kern="1200" dirty="0">
                <a:solidFill>
                  <a:schemeClr val="tx1"/>
                </a:solidFill>
                <a:effectLst/>
                <a:latin typeface="+mn-lt"/>
                <a:ea typeface="+mn-ea"/>
                <a:cs typeface="+mn-cs"/>
              </a:rPr>
              <a:t>Efter uttrycket "bäst före" ska dag, månad och år stå. Det måste vara i den ordningen. Det kan då stå "bäst före 07 11 2019".</a:t>
            </a:r>
          </a:p>
          <a:p>
            <a:r>
              <a:rPr lang="sv-SE" sz="1200" b="0" i="0" u="none" strike="noStrike" kern="1200" dirty="0">
                <a:solidFill>
                  <a:schemeClr val="tx1"/>
                </a:solidFill>
                <a:effectLst/>
                <a:latin typeface="+mn-lt"/>
                <a:ea typeface="+mn-ea"/>
                <a:cs typeface="+mn-cs"/>
              </a:rPr>
              <a:t>För livsmedel med en hållbarhet om högst tre månader räcker det med att det står dag och månad. Om hållbarheten är längre än 18 månader behöver bara året anges, till exempel "bäst före utgången av 2019". Med detta menas att livsmedlet är bäst före den 31 december 2019.</a:t>
            </a:r>
          </a:p>
          <a:p>
            <a:endParaRPr lang="sv-SE" sz="1200" b="0" i="0" u="none" strike="noStrike" kern="1200" dirty="0">
              <a:solidFill>
                <a:schemeClr val="tx1"/>
              </a:solidFill>
              <a:effectLst/>
              <a:latin typeface="+mn-lt"/>
              <a:ea typeface="+mn-ea"/>
              <a:cs typeface="+mn-cs"/>
            </a:endParaRPr>
          </a:p>
          <a:p>
            <a:r>
              <a:rPr lang="sv-SE" sz="1200" b="0" i="0" u="none" strike="noStrike" kern="1200" dirty="0">
                <a:solidFill>
                  <a:schemeClr val="tx1"/>
                </a:solidFill>
                <a:effectLst/>
                <a:latin typeface="+mn-lt"/>
                <a:ea typeface="+mn-ea"/>
                <a:cs typeface="+mn-cs"/>
              </a:rPr>
              <a:t>Efter uttrycket "sista förbrukningsdag" ska datumet stå. Datumet anges i ordningen dag, månad och år.</a:t>
            </a:r>
          </a:p>
          <a:p>
            <a:r>
              <a:rPr lang="sv-SE" sz="1200" b="1" i="0" u="none" strike="noStrike" kern="1200" dirty="0">
                <a:solidFill>
                  <a:schemeClr val="tx1"/>
                </a:solidFill>
                <a:effectLst/>
                <a:latin typeface="+mn-lt"/>
                <a:ea typeface="+mn-ea"/>
                <a:cs typeface="+mn-cs"/>
              </a:rPr>
              <a:t>Skillnaden mellan ”bäst före” och ”sista förbrukningsdag”</a:t>
            </a:r>
          </a:p>
          <a:p>
            <a:r>
              <a:rPr lang="sv-SE" sz="1200" b="1" i="0" u="none" strike="noStrike" kern="1200" dirty="0">
                <a:solidFill>
                  <a:schemeClr val="tx1"/>
                </a:solidFill>
                <a:effectLst/>
                <a:latin typeface="+mn-lt"/>
                <a:ea typeface="+mn-ea"/>
                <a:cs typeface="+mn-cs"/>
              </a:rPr>
              <a:t>”Bäst före”</a:t>
            </a:r>
          </a:p>
          <a:p>
            <a:r>
              <a:rPr lang="sv-SE" sz="1200" b="0" i="0" u="none" strike="noStrike" kern="1200" dirty="0">
                <a:solidFill>
                  <a:schemeClr val="tx1"/>
                </a:solidFill>
                <a:effectLst/>
                <a:latin typeface="+mn-lt"/>
                <a:ea typeface="+mn-ea"/>
                <a:cs typeface="+mn-cs"/>
              </a:rPr>
              <a:t>Märkningen är en kvalitetsmarkör där tillverkaren garanterar att livsmedlet har kvar sina utlovade egenskaper, t ex smak, färg &amp; konsistens. Bäst före-datum gäller obruten förpackning som förvarats på rätt sätt, men även en öppnad förpackning kan hålla efter bäst före-datum.</a:t>
            </a:r>
          </a:p>
          <a:p>
            <a:r>
              <a:rPr lang="sv-SE" sz="1200" b="0" i="0" u="none" strike="noStrike" kern="1200" dirty="0">
                <a:solidFill>
                  <a:schemeClr val="tx1"/>
                </a:solidFill>
                <a:effectLst/>
                <a:latin typeface="+mn-lt"/>
                <a:ea typeface="+mn-ea"/>
                <a:cs typeface="+mn-cs"/>
              </a:rPr>
              <a:t>Gör som förr i tiden: Titta, lukta &amp; smaka på livsmedlet!</a:t>
            </a:r>
          </a:p>
          <a:p>
            <a:r>
              <a:rPr lang="sv-SE" sz="1200" b="1" i="0" u="none" strike="noStrike" kern="1200" dirty="0">
                <a:solidFill>
                  <a:schemeClr val="tx1"/>
                </a:solidFill>
                <a:effectLst/>
                <a:latin typeface="+mn-lt"/>
                <a:ea typeface="+mn-ea"/>
                <a:cs typeface="+mn-cs"/>
              </a:rPr>
              <a:t>”Sista förbrukningsdag”</a:t>
            </a:r>
          </a:p>
          <a:p>
            <a:r>
              <a:rPr lang="sv-SE" sz="1200" b="0" i="0" u="none" strike="noStrike" kern="1200" dirty="0">
                <a:solidFill>
                  <a:schemeClr val="tx1"/>
                </a:solidFill>
                <a:effectLst/>
                <a:latin typeface="+mn-lt"/>
                <a:ea typeface="+mn-ea"/>
                <a:cs typeface="+mn-cs"/>
              </a:rPr>
              <a:t>Sista förbrukningsdag visar hur länge ett livsmedel är säkert att äta. Märkningen ska användas för livsmedel som lätt förstörs av mikroorganismer och där lagringstiden kan bidra till att ett livsmedel blir hälsoskadligt även om det förvaras enligt förpackningens anvisning. Köttfärs, inälvsmat, kyckling, färsk fisk &amp; skaldjur är exempel på livsmedel som ska märkas med ”sista förbrukningsdag”.</a:t>
            </a:r>
          </a:p>
          <a:p>
            <a:r>
              <a:rPr lang="sv-SE" sz="1200" b="0" i="0" u="none" strike="noStrike" kern="1200" dirty="0">
                <a:solidFill>
                  <a:schemeClr val="tx1"/>
                </a:solidFill>
                <a:effectLst/>
                <a:latin typeface="+mn-lt"/>
                <a:ea typeface="+mn-ea"/>
                <a:cs typeface="+mn-cs"/>
              </a:rPr>
              <a:t>Vi kan oftast äta mat som passerat ”bäst före-datumet”, men vi ska inte äta mat efter ”sista förbrukningsdag”.</a:t>
            </a:r>
          </a:p>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8</a:t>
            </a:fld>
            <a:endParaRPr lang="en-GB"/>
          </a:p>
        </p:txBody>
      </p:sp>
    </p:spTree>
    <p:extLst>
      <p:ext uri="{BB962C8B-B14F-4D97-AF65-F5344CB8AC3E}">
        <p14:creationId xmlns:p14="http://schemas.microsoft.com/office/powerpoint/2010/main" val="591927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863251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0.xml"/><Relationship Id="rId1" Type="http://schemas.openxmlformats.org/officeDocument/2006/relationships/tags" Target="../tags/tag9.xml"/></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image" Target="../media/image3.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Förstasida med bild">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3200" cy="6861600"/>
          </a:xfrm>
          <a:blipFill>
            <a:blip r:embed="rId2"/>
            <a:stretch>
              <a:fillRect/>
            </a:stretch>
          </a:blipFill>
        </p:spPr>
        <p:txBody>
          <a:bodyPr lIns="0" tIns="108000" rIns="108000"/>
          <a:lstStyle>
            <a:lvl1pPr marL="0" indent="0" algn="r">
              <a:buNone/>
              <a:defRPr sz="1600" spc="0" baseline="0"/>
            </a:lvl1pPr>
          </a:lstStyle>
          <a:p>
            <a:r>
              <a:rPr lang="sv-SE" dirty="0"/>
              <a:t>Klicka här och infoga bild från </a:t>
            </a:r>
            <a:r>
              <a:rPr lang="sv-SE" dirty="0" err="1"/>
              <a:t>Templafyfliken</a:t>
            </a:r>
            <a:r>
              <a:rPr lang="sv-SE" dirty="0"/>
              <a:t> eller välj infoga bild under fliken Infoga.</a:t>
            </a:r>
          </a:p>
        </p:txBody>
      </p:sp>
      <p:sp>
        <p:nvSpPr>
          <p:cNvPr id="14" name="Title 1">
            <a:extLst>
              <a:ext uri="{FF2B5EF4-FFF2-40B4-BE49-F238E27FC236}">
                <a16:creationId xmlns:a16="http://schemas.microsoft.com/office/drawing/2014/main" id="{1809B122-6BFC-46B3-BCD4-C459381E07A2}"/>
              </a:ext>
            </a:extLst>
          </p:cNvPr>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15" name="Subtitle 2">
            <a:extLst>
              <a:ext uri="{FF2B5EF4-FFF2-40B4-BE49-F238E27FC236}">
                <a16:creationId xmlns:a16="http://schemas.microsoft.com/office/drawing/2014/main" id="{43BEC06E-EAAE-48AD-84F4-5481E6D7EF08}"/>
              </a:ext>
            </a:extLst>
          </p:cNvPr>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sp>
        <p:nvSpPr>
          <p:cNvPr id="23" name="Text Placeholder cirklar">
            <a:extLst>
              <a:ext uri="{FF2B5EF4-FFF2-40B4-BE49-F238E27FC236}">
                <a16:creationId xmlns:a16="http://schemas.microsoft.com/office/drawing/2014/main" id="{5096065C-875D-4B44-8335-40C4BCF73804}"/>
              </a:ext>
            </a:extLst>
          </p:cNvPr>
          <p:cNvSpPr>
            <a:spLocks noGrp="1"/>
          </p:cNvSpPr>
          <p:nvPr>
            <p:ph type="body" sz="quarter" idx="16" hasCustomPrompt="1"/>
          </p:nvPr>
        </p:nvSpPr>
        <p:spPr>
          <a:xfrm>
            <a:off x="8258400" y="-6062400"/>
            <a:ext cx="10058400" cy="10004400"/>
          </a:xfrm>
          <a:blipFill>
            <a:blip r:embed="rId3"/>
            <a:stretch>
              <a:fillRect/>
            </a:stretch>
          </a:blipFill>
        </p:spPr>
        <p:txBody>
          <a:bodyPr/>
          <a:lstStyle>
            <a:lvl1pPr>
              <a:defRPr sz="100">
                <a:noFill/>
              </a:defRPr>
            </a:lvl1pPr>
          </a:lstStyle>
          <a:p>
            <a:pPr lvl="0"/>
            <a:r>
              <a:rPr lang="sv-SE" dirty="0"/>
              <a:t>.</a:t>
            </a:r>
          </a:p>
        </p:txBody>
      </p:sp>
      <p:sp>
        <p:nvSpPr>
          <p:cNvPr id="26" name="Text Placeholder logo">
            <a:extLst>
              <a:ext uri="{FF2B5EF4-FFF2-40B4-BE49-F238E27FC236}">
                <a16:creationId xmlns:a16="http://schemas.microsoft.com/office/drawing/2014/main" id="{34B0471B-3E1B-44D2-97BA-1EF8D523B933}"/>
              </a:ext>
            </a:extLst>
          </p:cNvPr>
          <p:cNvSpPr>
            <a:spLocks noGrp="1"/>
          </p:cNvSpPr>
          <p:nvPr>
            <p:ph type="body" sz="quarter" idx="15" hasCustomPrompt="1"/>
          </p:nvPr>
        </p:nvSpPr>
        <p:spPr>
          <a:xfrm>
            <a:off x="9720404" y="5662356"/>
            <a:ext cx="1928669" cy="798800"/>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5" name="FLD_PresentationTitle" hidden="1"/>
          <p:cNvSpPr>
            <a:spLocks noGrp="1"/>
          </p:cNvSpPr>
          <p:nvPr>
            <p:ph type="ftr" sz="quarter" idx="11"/>
          </p:nvPr>
        </p:nvSpPr>
        <p:spPr>
          <a:xfrm>
            <a:off x="0" y="6912000"/>
            <a:ext cx="0" cy="0"/>
          </a:xfrm>
        </p:spPr>
        <p:txBody>
          <a:bodyPr/>
          <a:lstStyle>
            <a:lvl1pPr>
              <a:defRPr sz="100">
                <a:noFill/>
              </a:defRPr>
            </a:lvl1pPr>
          </a:lstStyle>
          <a:p>
            <a:r>
              <a:rPr lang="sv-SE" dirty="0" err="1"/>
              <a:t>Sysav</a:t>
            </a:r>
            <a:r>
              <a:rPr lang="sv-SE" dirty="0"/>
              <a:t> Presentation</a:t>
            </a:r>
          </a:p>
        </p:txBody>
      </p:sp>
      <p:sp>
        <p:nvSpPr>
          <p:cNvPr id="6" name="Slide Number Placeholder 5" hidden="1"/>
          <p:cNvSpPr>
            <a:spLocks noGrp="1"/>
          </p:cNvSpPr>
          <p:nvPr>
            <p:ph type="sldNum" sz="quarter" idx="12"/>
          </p:nvPr>
        </p:nvSpPr>
        <p:spPr>
          <a:xfrm>
            <a:off x="0" y="6912000"/>
            <a:ext cx="0" cy="0"/>
          </a:xfrm>
        </p:spPr>
        <p:txBody>
          <a:bodyPr/>
          <a:lstStyle>
            <a:lvl1pPr>
              <a:defRPr>
                <a:noFill/>
              </a:defRPr>
            </a:lvl1pPr>
          </a:lstStyle>
          <a:p>
            <a:fld id="{24C8C45C-947F-4981-8B3F-4F32E973C901}" type="slidenum">
              <a:rPr lang="sv-SE" smtClean="0"/>
              <a:pPr/>
              <a:t>‹#›</a:t>
            </a:fld>
            <a:endParaRPr lang="sv-SE" dirty="0"/>
          </a:p>
        </p:txBody>
      </p:sp>
      <p:sp>
        <p:nvSpPr>
          <p:cNvPr id="4" name="Date_GeneralDate" hidden="1"/>
          <p:cNvSpPr>
            <a:spLocks noGrp="1"/>
          </p:cNvSpPr>
          <p:nvPr>
            <p:ph type="dt" sz="half" idx="10"/>
          </p:nvPr>
        </p:nvSpPr>
        <p:spPr>
          <a:xfrm>
            <a:off x="0" y="6912000"/>
            <a:ext cx="0" cy="0"/>
          </a:xfrm>
        </p:spPr>
        <p:txBody>
          <a:bodyPr/>
          <a:lstStyle>
            <a:lvl1pPr>
              <a:defRPr sz="100">
                <a:noFill/>
              </a:defRPr>
            </a:lvl1pPr>
          </a:lstStyle>
          <a:p>
            <a:fld id="{71CA2FC7-7C3A-469E-8536-BAA95E33A4D3}" type="datetime1">
              <a:rPr lang="sv-SE" smtClean="0"/>
              <a:t>2020-07-02</a:t>
            </a:fld>
            <a:endParaRPr lang="sv-SE" dirty="0"/>
          </a:p>
        </p:txBody>
      </p:sp>
    </p:spTree>
    <p:extLst>
      <p:ext uri="{BB962C8B-B14F-4D97-AF65-F5344CB8AC3E}">
        <p14:creationId xmlns:p14="http://schemas.microsoft.com/office/powerpoint/2010/main" val="203727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59000" fill="hold"/>
                                        <p:tgtEl>
                                          <p:spTgt spid="23">
                                            <p:bg/>
                                          </p:spTgt>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59000" fill="hold"/>
                                        <p:tgtEl>
                                          <p:spTgt spid="2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animBg="1">
        <p:tmplLst>
          <p:tmpl>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 lvl="1">
            <p:tnLst>
              <p:par>
                <p:cTn presetID="8" presetClass="emph" presetSubtype="0" repeatCount="indefinite" fill="hold" nodeType="withEffect">
                  <p:stCondLst>
                    <p:cond delay="0"/>
                  </p:stCondLst>
                  <p:childTnLst>
                    <p:animRot by="21600000">
                      <p:cBhvr>
                        <p:cTn dur="59000" fill="hold"/>
                        <p:tgtEl>
                          <p:spTgt spid="23"/>
                        </p:tgtEl>
                        <p:attrNameLst>
                          <p:attrName>r</p:attrName>
                        </p:attrNameLst>
                      </p:cBhvr>
                    </p:animRo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418792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re innehållsdelar med rubrik">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4" name="Content Placeholder 3">
            <a:extLst>
              <a:ext uri="{FF2B5EF4-FFF2-40B4-BE49-F238E27FC236}">
                <a16:creationId xmlns:a16="http://schemas.microsoft.com/office/drawing/2014/main" id="{A976719E-72A5-45E0-9BE1-5BD48B111A15}"/>
              </a:ext>
            </a:extLst>
          </p:cNvPr>
          <p:cNvSpPr>
            <a:spLocks noGrp="1"/>
          </p:cNvSpPr>
          <p:nvPr>
            <p:ph sz="half" idx="14" hasCustomPrompt="1"/>
          </p:nvPr>
        </p:nvSpPr>
        <p:spPr>
          <a:xfrm>
            <a:off x="8308275"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5" name="Title 4">
            <a:extLst>
              <a:ext uri="{FF2B5EF4-FFF2-40B4-BE49-F238E27FC236}">
                <a16:creationId xmlns:a16="http://schemas.microsoft.com/office/drawing/2014/main" id="{120927B3-9329-4696-B61E-8C88E400F1D7}"/>
              </a:ext>
            </a:extLst>
          </p:cNvPr>
          <p:cNvSpPr>
            <a:spLocks noGrp="1"/>
          </p:cNvSpPr>
          <p:nvPr>
            <p:ph type="title" hasCustomPrompt="1"/>
          </p:nvPr>
        </p:nvSpPr>
        <p:spPr/>
        <p:txBody>
          <a:bodyPr/>
          <a:lstStyle>
            <a:lvl1pPr>
              <a:defRPr/>
            </a:lvl1pPr>
          </a:lstStyle>
          <a:p>
            <a:r>
              <a:rPr lang="sv-SE" dirty="0"/>
              <a:t>Klicka för att lägga till rubrik</a:t>
            </a:r>
          </a:p>
        </p:txBody>
      </p:sp>
      <p:sp>
        <p:nvSpPr>
          <p:cNvPr id="2" name="Platshållare för datum 1">
            <a:extLst>
              <a:ext uri="{FF2B5EF4-FFF2-40B4-BE49-F238E27FC236}">
                <a16:creationId xmlns:a16="http://schemas.microsoft.com/office/drawing/2014/main" id="{9A7481F3-6148-4CA5-A63B-1D5748DF74BD}"/>
              </a:ext>
            </a:extLst>
          </p:cNvPr>
          <p:cNvSpPr>
            <a:spLocks noGrp="1"/>
          </p:cNvSpPr>
          <p:nvPr>
            <p:ph type="dt" sz="half" idx="15"/>
          </p:nvPr>
        </p:nvSpPr>
        <p:spPr/>
        <p:txBody>
          <a:bodyPr/>
          <a:lstStyle/>
          <a:p>
            <a:r>
              <a:rPr lang="sv-SE"/>
              <a:t>.</a:t>
            </a:r>
            <a:endParaRPr lang="en-GB" dirty="0"/>
          </a:p>
        </p:txBody>
      </p:sp>
      <p:sp>
        <p:nvSpPr>
          <p:cNvPr id="6" name="Platshållare för sidfot 5">
            <a:extLst>
              <a:ext uri="{FF2B5EF4-FFF2-40B4-BE49-F238E27FC236}">
                <a16:creationId xmlns:a16="http://schemas.microsoft.com/office/drawing/2014/main" id="{D401DBA5-EB4E-4D1F-9164-127467FCD2B3}"/>
              </a:ext>
            </a:extLst>
          </p:cNvPr>
          <p:cNvSpPr>
            <a:spLocks noGrp="1"/>
          </p:cNvSpPr>
          <p:nvPr>
            <p:ph type="ftr" sz="quarter" idx="16"/>
          </p:nvPr>
        </p:nvSpPr>
        <p:spPr/>
        <p:txBody>
          <a:bodyPr/>
          <a:lstStyle/>
          <a:p>
            <a:r>
              <a:rPr lang="en-GB"/>
              <a:t>.</a:t>
            </a:r>
            <a:endParaRPr lang="en-GB" dirty="0"/>
          </a:p>
        </p:txBody>
      </p:sp>
      <p:sp>
        <p:nvSpPr>
          <p:cNvPr id="7" name="Platshållare för bildnummer 6">
            <a:extLst>
              <a:ext uri="{FF2B5EF4-FFF2-40B4-BE49-F238E27FC236}">
                <a16:creationId xmlns:a16="http://schemas.microsoft.com/office/drawing/2014/main" id="{E533376E-56DF-4DED-A1EB-1CACE7882266}"/>
              </a:ext>
            </a:extLst>
          </p:cNvPr>
          <p:cNvSpPr>
            <a:spLocks noGrp="1"/>
          </p:cNvSpPr>
          <p:nvPr>
            <p:ph type="sldNum" sz="quarter" idx="17"/>
          </p:nvPr>
        </p:nvSpPr>
        <p:spPr/>
        <p:txBody>
          <a:bodyPr/>
          <a:lstStyle/>
          <a:p>
            <a:r>
              <a:rPr lang="en-GB"/>
              <a:t>.</a:t>
            </a:r>
            <a:endParaRPr lang="en-GB" dirty="0"/>
          </a:p>
        </p:txBody>
      </p:sp>
    </p:spTree>
    <p:extLst>
      <p:ext uri="{BB962C8B-B14F-4D97-AF65-F5344CB8AC3E}">
        <p14:creationId xmlns:p14="http://schemas.microsoft.com/office/powerpoint/2010/main" val="1402973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5284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6364800"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627280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B)">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33408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4423875"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057350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ång titel och en innehållsdel (C)">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a:xfrm>
            <a:off x="539750" y="539750"/>
            <a:ext cx="7225200" cy="5778250"/>
          </a:xfrm>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8308800"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508547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och liten bi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E7E253-FEFE-405D-9A9D-D25FC73AF632}"/>
              </a:ext>
            </a:extLst>
          </p:cNvPr>
          <p:cNvSpPr>
            <a:spLocks noGrp="1"/>
          </p:cNvSpPr>
          <p:nvPr>
            <p:ph type="title" hasCustomPrompt="1"/>
          </p:nvPr>
        </p:nvSpPr>
        <p:spPr>
          <a:xfrm>
            <a:off x="539750" y="539749"/>
            <a:ext cx="5284800" cy="5776913"/>
          </a:xfrm>
        </p:spPr>
        <p:txBody>
          <a:bodyPr/>
          <a:lstStyle>
            <a:lvl1pPr>
              <a:defRPr/>
            </a:lvl1pPr>
          </a:lstStyle>
          <a:p>
            <a:r>
              <a:rPr lang="sv-SE" dirty="0"/>
              <a:t>Klicka för att lägga till rubrik</a:t>
            </a:r>
          </a:p>
        </p:txBody>
      </p:sp>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6367200" y="-1"/>
            <a:ext cx="5824800" cy="6316663"/>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293737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ext och stor bild">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84860D42-98D9-4BDE-BDA4-32D8F8E641C2}"/>
              </a:ext>
            </a:extLst>
          </p:cNvPr>
          <p:cNvSpPr>
            <a:spLocks noGrp="1"/>
          </p:cNvSpPr>
          <p:nvPr>
            <p:ph type="pic" idx="17" hasCustomPrompt="1"/>
          </p:nvPr>
        </p:nvSpPr>
        <p:spPr>
          <a:xfrm>
            <a:off x="0" y="0"/>
            <a:ext cx="12192000" cy="6858000"/>
          </a:xfrm>
          <a:solidFill>
            <a:schemeClr val="bg1">
              <a:lumMod val="75000"/>
            </a:schemeClr>
          </a:solidFill>
        </p:spPr>
        <p:txBody>
          <a:bodyPr lIns="144000" tIns="144000" rIns="144000" anchor="t" anchorCtr="0"/>
          <a:lstStyle>
            <a:lvl1pPr marL="0" indent="0" algn="ctr">
              <a:buNone/>
              <a:defRPr sz="1600" spc="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här och infoga bild från </a:t>
            </a:r>
            <a:r>
              <a:rPr lang="sv-SE" dirty="0" err="1"/>
              <a:t>Templafyfliken</a:t>
            </a:r>
            <a:r>
              <a:rPr lang="sv-SE" dirty="0"/>
              <a:t> eller välj infoga bild under fliken Infoga.</a:t>
            </a:r>
          </a:p>
        </p:txBody>
      </p:sp>
      <p:sp>
        <p:nvSpPr>
          <p:cNvPr id="2" name="Titel 1">
            <a:extLst>
              <a:ext uri="{FF2B5EF4-FFF2-40B4-BE49-F238E27FC236}">
                <a16:creationId xmlns:a16="http://schemas.microsoft.com/office/drawing/2014/main" id="{B0F1882A-1644-439C-AA26-7FDF0E921EAC}"/>
              </a:ext>
            </a:extLst>
          </p:cNvPr>
          <p:cNvSpPr>
            <a:spLocks noGrp="1"/>
          </p:cNvSpPr>
          <p:nvPr>
            <p:ph type="title" hasCustomPrompt="1"/>
          </p:nvPr>
        </p:nvSpPr>
        <p:spPr>
          <a:xfrm>
            <a:off x="539750" y="539750"/>
            <a:ext cx="5284800" cy="5234400"/>
          </a:xfrm>
        </p:spPr>
        <p:txBody>
          <a:bodyPr/>
          <a:lstStyle>
            <a:lvl1pPr>
              <a:defRPr>
                <a:solidFill>
                  <a:schemeClr val="bg1"/>
                </a:solidFill>
              </a:defRPr>
            </a:lvl1pPr>
          </a:lstStyle>
          <a:p>
            <a:r>
              <a:rPr lang="sv-SE" dirty="0"/>
              <a:t>Klicka för att lägga till rubrik</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Tree>
    <p:extLst>
      <p:ext uri="{BB962C8B-B14F-4D97-AF65-F5344CB8AC3E}">
        <p14:creationId xmlns:p14="http://schemas.microsoft.com/office/powerpoint/2010/main" val="8049448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ext och video">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70478E24-F427-42B7-862C-58117C4A8C7D}"/>
              </a:ext>
            </a:extLst>
          </p:cNvPr>
          <p:cNvSpPr>
            <a:spLocks noGrp="1"/>
          </p:cNvSpPr>
          <p:nvPr>
            <p:ph type="media" sz="quarter" idx="19" hasCustomPrompt="1"/>
          </p:nvPr>
        </p:nvSpPr>
        <p:spPr>
          <a:xfrm>
            <a:off x="0" y="0"/>
            <a:ext cx="12192000" cy="6858000"/>
          </a:xfrm>
        </p:spPr>
        <p:txBody>
          <a:bodyPr tIns="684000" anchor="ctr" anchorCtr="0"/>
          <a:lstStyle>
            <a:lvl1pPr marL="0" indent="0" algn="ctr">
              <a:buNone/>
              <a:defRPr sz="1600"/>
            </a:lvl1pPr>
          </a:lstStyle>
          <a:p>
            <a:r>
              <a:rPr lang="sv-SE" dirty="0"/>
              <a:t>Klicka här för att infoga video</a:t>
            </a:r>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
        <p:nvSpPr>
          <p:cNvPr id="16" name="Text Placeholder logo">
            <a:extLst>
              <a:ext uri="{FF2B5EF4-FFF2-40B4-BE49-F238E27FC236}">
                <a16:creationId xmlns:a16="http://schemas.microsoft.com/office/drawing/2014/main" id="{EC18FABD-9C21-4793-A5D1-5175927FD3D6}"/>
              </a:ext>
            </a:extLst>
          </p:cNvPr>
          <p:cNvSpPr>
            <a:spLocks noGrp="1"/>
          </p:cNvSpPr>
          <p:nvPr>
            <p:ph type="body" sz="quarter" idx="18" hasCustomPrompt="1"/>
          </p:nvPr>
        </p:nvSpPr>
        <p:spPr>
          <a:xfrm>
            <a:off x="11002537" y="6456300"/>
            <a:ext cx="646536" cy="267777"/>
          </a:xfrm>
          <a:custGeom>
            <a:avLst/>
            <a:gdLst>
              <a:gd name="connsiteX0" fmla="*/ 5943214 w 12192000"/>
              <a:gd name="connsiteY0" fmla="*/ 3788706 h 5026024"/>
              <a:gd name="connsiteX1" fmla="*/ 6900749 w 12192000"/>
              <a:gd name="connsiteY1" fmla="*/ 5021079 h 5026024"/>
              <a:gd name="connsiteX2" fmla="*/ 5944893 w 12192000"/>
              <a:gd name="connsiteY2" fmla="*/ 5021079 h 5026024"/>
              <a:gd name="connsiteX3" fmla="*/ 1618956 w 12192000"/>
              <a:gd name="connsiteY3" fmla="*/ 3788706 h 5026024"/>
              <a:gd name="connsiteX4" fmla="*/ 2574812 w 12192000"/>
              <a:gd name="connsiteY4" fmla="*/ 5021079 h 5026024"/>
              <a:gd name="connsiteX5" fmla="*/ 1618956 w 12192000"/>
              <a:gd name="connsiteY5" fmla="*/ 5021079 h 5026024"/>
              <a:gd name="connsiteX6" fmla="*/ 8407400 w 12192000"/>
              <a:gd name="connsiteY6" fmla="*/ 3382962 h 5026024"/>
              <a:gd name="connsiteX7" fmla="*/ 8910638 w 12192000"/>
              <a:gd name="connsiteY7" fmla="*/ 5024437 h 5026024"/>
              <a:gd name="connsiteX8" fmla="*/ 7878763 w 12192000"/>
              <a:gd name="connsiteY8" fmla="*/ 5024437 h 5026024"/>
              <a:gd name="connsiteX9" fmla="*/ 6677324 w 12192000"/>
              <a:gd name="connsiteY9" fmla="*/ 2551295 h 5026024"/>
              <a:gd name="connsiteX10" fmla="*/ 7584463 w 12192000"/>
              <a:gd name="connsiteY10" fmla="*/ 2551295 h 5026024"/>
              <a:gd name="connsiteX11" fmla="*/ 7584463 w 12192000"/>
              <a:gd name="connsiteY11" fmla="*/ 3726583 h 5026024"/>
              <a:gd name="connsiteX12" fmla="*/ 2351387 w 12192000"/>
              <a:gd name="connsiteY12" fmla="*/ 2551295 h 5026024"/>
              <a:gd name="connsiteX13" fmla="*/ 3258526 w 12192000"/>
              <a:gd name="connsiteY13" fmla="*/ 2551295 h 5026024"/>
              <a:gd name="connsiteX14" fmla="*/ 3258526 w 12192000"/>
              <a:gd name="connsiteY14" fmla="*/ 3726583 h 5026024"/>
              <a:gd name="connsiteX15" fmla="*/ 11160126 w 12192000"/>
              <a:gd name="connsiteY15" fmla="*/ 2551112 h 5026024"/>
              <a:gd name="connsiteX16" fmla="*/ 12192000 w 12192000"/>
              <a:gd name="connsiteY16" fmla="*/ 2551112 h 5026024"/>
              <a:gd name="connsiteX17" fmla="*/ 11668126 w 12192000"/>
              <a:gd name="connsiteY17" fmla="*/ 4189412 h 5026024"/>
              <a:gd name="connsiteX18" fmla="*/ 10002838 w 12192000"/>
              <a:gd name="connsiteY18" fmla="*/ 2551112 h 5026024"/>
              <a:gd name="connsiteX19" fmla="*/ 10920414 w 12192000"/>
              <a:gd name="connsiteY19" fmla="*/ 2551112 h 5026024"/>
              <a:gd name="connsiteX20" fmla="*/ 11547476 w 12192000"/>
              <a:gd name="connsiteY20" fmla="*/ 4560887 h 5026024"/>
              <a:gd name="connsiteX21" fmla="*/ 11401426 w 12192000"/>
              <a:gd name="connsiteY21" fmla="*/ 5026024 h 5026024"/>
              <a:gd name="connsiteX22" fmla="*/ 10768014 w 12192000"/>
              <a:gd name="connsiteY22" fmla="*/ 5026024 h 5026024"/>
              <a:gd name="connsiteX23" fmla="*/ 8674100 w 12192000"/>
              <a:gd name="connsiteY23" fmla="*/ 2551112 h 5026024"/>
              <a:gd name="connsiteX24" fmla="*/ 9307512 w 12192000"/>
              <a:gd name="connsiteY24" fmla="*/ 2551112 h 5026024"/>
              <a:gd name="connsiteX25" fmla="*/ 10066338 w 12192000"/>
              <a:gd name="connsiteY25" fmla="*/ 5026024 h 5026024"/>
              <a:gd name="connsiteX26" fmla="*/ 9147176 w 12192000"/>
              <a:gd name="connsiteY26" fmla="*/ 5026024 h 5026024"/>
              <a:gd name="connsiteX27" fmla="*/ 8528050 w 12192000"/>
              <a:gd name="connsiteY27" fmla="*/ 3008312 h 5026024"/>
              <a:gd name="connsiteX28" fmla="*/ 3559176 w 12192000"/>
              <a:gd name="connsiteY28" fmla="*/ 2551112 h 5026024"/>
              <a:gd name="connsiteX29" fmla="*/ 4519612 w 12192000"/>
              <a:gd name="connsiteY29" fmla="*/ 2551112 h 5026024"/>
              <a:gd name="connsiteX30" fmla="*/ 5083175 w 12192000"/>
              <a:gd name="connsiteY30" fmla="*/ 3865562 h 5026024"/>
              <a:gd name="connsiteX31" fmla="*/ 5083175 w 12192000"/>
              <a:gd name="connsiteY31" fmla="*/ 5024437 h 5026024"/>
              <a:gd name="connsiteX32" fmla="*/ 4203700 w 12192000"/>
              <a:gd name="connsiteY32" fmla="*/ 5024437 h 5026024"/>
              <a:gd name="connsiteX33" fmla="*/ 4203700 w 12192000"/>
              <a:gd name="connsiteY33" fmla="*/ 4059237 h 5026024"/>
              <a:gd name="connsiteX34" fmla="*/ 6514375 w 12192000"/>
              <a:gd name="connsiteY34" fmla="*/ 2547937 h 5026024"/>
              <a:gd name="connsiteX35" fmla="*/ 6626927 w 12192000"/>
              <a:gd name="connsiteY35" fmla="*/ 2561369 h 5026024"/>
              <a:gd name="connsiteX36" fmla="*/ 6576531 w 12192000"/>
              <a:gd name="connsiteY36" fmla="*/ 2715835 h 5026024"/>
              <a:gd name="connsiteX37" fmla="*/ 6702522 w 12192000"/>
              <a:gd name="connsiteY37" fmla="*/ 2959288 h 5026024"/>
              <a:gd name="connsiteX38" fmla="*/ 7453432 w 12192000"/>
              <a:gd name="connsiteY38" fmla="*/ 3921345 h 5026024"/>
              <a:gd name="connsiteX39" fmla="*/ 7653338 w 12192000"/>
              <a:gd name="connsiteY39" fmla="*/ 4450225 h 5026024"/>
              <a:gd name="connsiteX40" fmla="*/ 7083856 w 12192000"/>
              <a:gd name="connsiteY40" fmla="*/ 5024437 h 5026024"/>
              <a:gd name="connsiteX41" fmla="*/ 6954505 w 12192000"/>
              <a:gd name="connsiteY41" fmla="*/ 5011005 h 5026024"/>
              <a:gd name="connsiteX42" fmla="*/ 7004902 w 12192000"/>
              <a:gd name="connsiteY42" fmla="*/ 4871650 h 5026024"/>
              <a:gd name="connsiteX43" fmla="*/ 6870511 w 12192000"/>
              <a:gd name="connsiteY43" fmla="*/ 4614765 h 5026024"/>
              <a:gd name="connsiteX44" fmla="*/ 6122961 w 12192000"/>
              <a:gd name="connsiteY44" fmla="*/ 3654387 h 5026024"/>
              <a:gd name="connsiteX45" fmla="*/ 5921375 w 12192000"/>
              <a:gd name="connsiteY45" fmla="*/ 3127186 h 5026024"/>
              <a:gd name="connsiteX46" fmla="*/ 6514375 w 12192000"/>
              <a:gd name="connsiteY46" fmla="*/ 2547937 h 5026024"/>
              <a:gd name="connsiteX47" fmla="*/ 2188438 w 12192000"/>
              <a:gd name="connsiteY47" fmla="*/ 2547937 h 5026024"/>
              <a:gd name="connsiteX48" fmla="*/ 2300990 w 12192000"/>
              <a:gd name="connsiteY48" fmla="*/ 2561369 h 5026024"/>
              <a:gd name="connsiteX49" fmla="*/ 2250594 w 12192000"/>
              <a:gd name="connsiteY49" fmla="*/ 2715835 h 5026024"/>
              <a:gd name="connsiteX50" fmla="*/ 2376586 w 12192000"/>
              <a:gd name="connsiteY50" fmla="*/ 2959288 h 5026024"/>
              <a:gd name="connsiteX51" fmla="*/ 3127494 w 12192000"/>
              <a:gd name="connsiteY51" fmla="*/ 3921345 h 5026024"/>
              <a:gd name="connsiteX52" fmla="*/ 3327401 w 12192000"/>
              <a:gd name="connsiteY52" fmla="*/ 4448546 h 5026024"/>
              <a:gd name="connsiteX53" fmla="*/ 2757920 w 12192000"/>
              <a:gd name="connsiteY53" fmla="*/ 5024437 h 5026024"/>
              <a:gd name="connsiteX54" fmla="*/ 2628568 w 12192000"/>
              <a:gd name="connsiteY54" fmla="*/ 5011005 h 5026024"/>
              <a:gd name="connsiteX55" fmla="*/ 2678965 w 12192000"/>
              <a:gd name="connsiteY55" fmla="*/ 4869971 h 5026024"/>
              <a:gd name="connsiteX56" fmla="*/ 2544574 w 12192000"/>
              <a:gd name="connsiteY56" fmla="*/ 4613086 h 5026024"/>
              <a:gd name="connsiteX57" fmla="*/ 1797024 w 12192000"/>
              <a:gd name="connsiteY57" fmla="*/ 3654387 h 5026024"/>
              <a:gd name="connsiteX58" fmla="*/ 1595438 w 12192000"/>
              <a:gd name="connsiteY58" fmla="*/ 3127186 h 5026024"/>
              <a:gd name="connsiteX59" fmla="*/ 2188438 w 12192000"/>
              <a:gd name="connsiteY59" fmla="*/ 2547937 h 5026024"/>
              <a:gd name="connsiteX60" fmla="*/ 2676737 w 12192000"/>
              <a:gd name="connsiteY60" fmla="*/ 0 h 5026024"/>
              <a:gd name="connsiteX61" fmla="*/ 4567581 w 12192000"/>
              <a:gd name="connsiteY61" fmla="*/ 784301 h 5026024"/>
              <a:gd name="connsiteX62" fmla="*/ 5350115 w 12192000"/>
              <a:gd name="connsiteY62" fmla="*/ 2549397 h 5026024"/>
              <a:gd name="connsiteX63" fmla="*/ 5694363 w 12192000"/>
              <a:gd name="connsiteY63" fmla="*/ 2551076 h 5026024"/>
              <a:gd name="connsiteX64" fmla="*/ 5225850 w 12192000"/>
              <a:gd name="connsiteY64" fmla="*/ 3627600 h 5026024"/>
              <a:gd name="connsiteX65" fmla="*/ 4765734 w 12192000"/>
              <a:gd name="connsiteY65" fmla="*/ 2551076 h 5026024"/>
              <a:gd name="connsiteX66" fmla="*/ 5094868 w 12192000"/>
              <a:gd name="connsiteY66" fmla="*/ 2549397 h 5026024"/>
              <a:gd name="connsiteX67" fmla="*/ 4387900 w 12192000"/>
              <a:gd name="connsiteY67" fmla="*/ 964001 h 5026024"/>
              <a:gd name="connsiteX68" fmla="*/ 2676737 w 12192000"/>
              <a:gd name="connsiteY68" fmla="*/ 255276 h 5026024"/>
              <a:gd name="connsiteX69" fmla="*/ 963894 w 12192000"/>
              <a:gd name="connsiteY69" fmla="*/ 964001 h 5026024"/>
              <a:gd name="connsiteX70" fmla="*/ 253568 w 12192000"/>
              <a:gd name="connsiteY70" fmla="*/ 2677034 h 5026024"/>
              <a:gd name="connsiteX71" fmla="*/ 963894 w 12192000"/>
              <a:gd name="connsiteY71" fmla="*/ 4390068 h 5026024"/>
              <a:gd name="connsiteX72" fmla="*/ 1382029 w 12192000"/>
              <a:gd name="connsiteY72" fmla="*/ 4720918 h 5026024"/>
              <a:gd name="connsiteX73" fmla="*/ 1382029 w 12192000"/>
              <a:gd name="connsiteY73" fmla="*/ 5016500 h 5026024"/>
              <a:gd name="connsiteX74" fmla="*/ 784213 w 12192000"/>
              <a:gd name="connsiteY74" fmla="*/ 4569768 h 5026024"/>
              <a:gd name="connsiteX75" fmla="*/ 0 w 12192000"/>
              <a:gd name="connsiteY75" fmla="*/ 2677034 h 5026024"/>
              <a:gd name="connsiteX76" fmla="*/ 2676737 w 12192000"/>
              <a:gd name="connsiteY76" fmla="*/ 0 h 502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2192000" h="5026024">
                <a:moveTo>
                  <a:pt x="5943214" y="3788706"/>
                </a:moveTo>
                <a:cubicBezTo>
                  <a:pt x="6900749" y="5021079"/>
                  <a:pt x="6900749" y="5021079"/>
                  <a:pt x="6900749" y="5021079"/>
                </a:cubicBezTo>
                <a:cubicBezTo>
                  <a:pt x="5944893" y="5021079"/>
                  <a:pt x="5944893" y="5021079"/>
                  <a:pt x="5944893" y="5021079"/>
                </a:cubicBezTo>
                <a:close/>
                <a:moveTo>
                  <a:pt x="1618956" y="3788706"/>
                </a:moveTo>
                <a:cubicBezTo>
                  <a:pt x="2574812" y="5021079"/>
                  <a:pt x="2574812" y="5021079"/>
                  <a:pt x="2574812" y="5021079"/>
                </a:cubicBezTo>
                <a:cubicBezTo>
                  <a:pt x="1618956" y="5021079"/>
                  <a:pt x="1618956" y="5021079"/>
                  <a:pt x="1618956" y="5021079"/>
                </a:cubicBezTo>
                <a:close/>
                <a:moveTo>
                  <a:pt x="8407400" y="3382962"/>
                </a:moveTo>
                <a:lnTo>
                  <a:pt x="8910638" y="5024437"/>
                </a:lnTo>
                <a:lnTo>
                  <a:pt x="7878763" y="5024437"/>
                </a:lnTo>
                <a:close/>
                <a:moveTo>
                  <a:pt x="6677324" y="2551295"/>
                </a:moveTo>
                <a:cubicBezTo>
                  <a:pt x="7584463" y="2551295"/>
                  <a:pt x="7584463" y="2551295"/>
                  <a:pt x="7584463" y="2551295"/>
                </a:cubicBezTo>
                <a:cubicBezTo>
                  <a:pt x="7584463" y="3726583"/>
                  <a:pt x="7584463" y="3726583"/>
                  <a:pt x="7584463" y="3726583"/>
                </a:cubicBezTo>
                <a:close/>
                <a:moveTo>
                  <a:pt x="2351387" y="2551295"/>
                </a:moveTo>
                <a:cubicBezTo>
                  <a:pt x="3258526" y="2551295"/>
                  <a:pt x="3258526" y="2551295"/>
                  <a:pt x="3258526" y="2551295"/>
                </a:cubicBezTo>
                <a:cubicBezTo>
                  <a:pt x="3258526" y="3726583"/>
                  <a:pt x="3258526" y="3726583"/>
                  <a:pt x="3258526" y="3726583"/>
                </a:cubicBezTo>
                <a:close/>
                <a:moveTo>
                  <a:pt x="11160126" y="2551112"/>
                </a:moveTo>
                <a:lnTo>
                  <a:pt x="12192000" y="2551112"/>
                </a:lnTo>
                <a:lnTo>
                  <a:pt x="11668126" y="4189412"/>
                </a:lnTo>
                <a:close/>
                <a:moveTo>
                  <a:pt x="10002838" y="2551112"/>
                </a:moveTo>
                <a:lnTo>
                  <a:pt x="10920414" y="2551112"/>
                </a:lnTo>
                <a:lnTo>
                  <a:pt x="11547476" y="4560887"/>
                </a:lnTo>
                <a:lnTo>
                  <a:pt x="11401426" y="5026024"/>
                </a:lnTo>
                <a:lnTo>
                  <a:pt x="10768014" y="5026024"/>
                </a:lnTo>
                <a:close/>
                <a:moveTo>
                  <a:pt x="8674100" y="2551112"/>
                </a:moveTo>
                <a:lnTo>
                  <a:pt x="9307512" y="2551112"/>
                </a:lnTo>
                <a:lnTo>
                  <a:pt x="10066338" y="5026024"/>
                </a:lnTo>
                <a:lnTo>
                  <a:pt x="9147176" y="5026024"/>
                </a:lnTo>
                <a:lnTo>
                  <a:pt x="8528050" y="3008312"/>
                </a:lnTo>
                <a:close/>
                <a:moveTo>
                  <a:pt x="3559176" y="2551112"/>
                </a:moveTo>
                <a:lnTo>
                  <a:pt x="4519612" y="2551112"/>
                </a:lnTo>
                <a:lnTo>
                  <a:pt x="5083175" y="3865562"/>
                </a:lnTo>
                <a:lnTo>
                  <a:pt x="5083175" y="5024437"/>
                </a:lnTo>
                <a:lnTo>
                  <a:pt x="4203700" y="5024437"/>
                </a:lnTo>
                <a:lnTo>
                  <a:pt x="4203700" y="4059237"/>
                </a:lnTo>
                <a:close/>
                <a:moveTo>
                  <a:pt x="6514375" y="2547937"/>
                </a:moveTo>
                <a:cubicBezTo>
                  <a:pt x="6563092" y="2547937"/>
                  <a:pt x="6578211" y="2554653"/>
                  <a:pt x="6626927" y="2561369"/>
                </a:cubicBezTo>
                <a:cubicBezTo>
                  <a:pt x="6578211" y="2613417"/>
                  <a:pt x="6576531" y="2662108"/>
                  <a:pt x="6576531" y="2715835"/>
                </a:cubicBezTo>
                <a:cubicBezTo>
                  <a:pt x="6576531" y="2791390"/>
                  <a:pt x="6630287" y="2866944"/>
                  <a:pt x="6702522" y="2959288"/>
                </a:cubicBezTo>
                <a:cubicBezTo>
                  <a:pt x="7453432" y="3921345"/>
                  <a:pt x="7453432" y="3921345"/>
                  <a:pt x="7453432" y="3921345"/>
                </a:cubicBezTo>
                <a:cubicBezTo>
                  <a:pt x="7584463" y="4089244"/>
                  <a:pt x="7653338" y="4226920"/>
                  <a:pt x="7653338" y="4450225"/>
                </a:cubicBezTo>
                <a:cubicBezTo>
                  <a:pt x="7653338" y="4775948"/>
                  <a:pt x="7403035" y="5024437"/>
                  <a:pt x="7083856" y="5024437"/>
                </a:cubicBezTo>
                <a:cubicBezTo>
                  <a:pt x="7041859" y="5024437"/>
                  <a:pt x="7026740" y="5021079"/>
                  <a:pt x="6954505" y="5011005"/>
                </a:cubicBezTo>
                <a:cubicBezTo>
                  <a:pt x="7001542" y="4967352"/>
                  <a:pt x="7004902" y="4918661"/>
                  <a:pt x="7004902" y="4871650"/>
                </a:cubicBezTo>
                <a:cubicBezTo>
                  <a:pt x="7004902" y="4779306"/>
                  <a:pt x="6942746" y="4707109"/>
                  <a:pt x="6870511" y="4614765"/>
                </a:cubicBezTo>
                <a:cubicBezTo>
                  <a:pt x="6122961" y="3654387"/>
                  <a:pt x="6122961" y="3654387"/>
                  <a:pt x="6122961" y="3654387"/>
                </a:cubicBezTo>
                <a:cubicBezTo>
                  <a:pt x="5993610" y="3486489"/>
                  <a:pt x="5921375" y="3350491"/>
                  <a:pt x="5921375" y="3127186"/>
                </a:cubicBezTo>
                <a:cubicBezTo>
                  <a:pt x="5921375" y="2801464"/>
                  <a:pt x="6164959" y="2547937"/>
                  <a:pt x="6514375" y="2547937"/>
                </a:cubicBezTo>
                <a:close/>
                <a:moveTo>
                  <a:pt x="2188438" y="2547937"/>
                </a:moveTo>
                <a:cubicBezTo>
                  <a:pt x="2237155" y="2547937"/>
                  <a:pt x="2252274" y="2554653"/>
                  <a:pt x="2300990" y="2561369"/>
                </a:cubicBezTo>
                <a:cubicBezTo>
                  <a:pt x="2252274" y="2613417"/>
                  <a:pt x="2250594" y="2660429"/>
                  <a:pt x="2250594" y="2715835"/>
                </a:cubicBezTo>
                <a:cubicBezTo>
                  <a:pt x="2250594" y="2791390"/>
                  <a:pt x="2304350" y="2866944"/>
                  <a:pt x="2376586" y="2959288"/>
                </a:cubicBezTo>
                <a:cubicBezTo>
                  <a:pt x="3127494" y="3921345"/>
                  <a:pt x="3127494" y="3921345"/>
                  <a:pt x="3127494" y="3921345"/>
                </a:cubicBezTo>
                <a:cubicBezTo>
                  <a:pt x="3258526" y="4089244"/>
                  <a:pt x="3327401" y="4226920"/>
                  <a:pt x="3327401" y="4448546"/>
                </a:cubicBezTo>
                <a:cubicBezTo>
                  <a:pt x="3327401" y="4774269"/>
                  <a:pt x="3077098" y="5024437"/>
                  <a:pt x="2757920" y="5024437"/>
                </a:cubicBezTo>
                <a:cubicBezTo>
                  <a:pt x="2715923" y="5024437"/>
                  <a:pt x="2700803" y="5021079"/>
                  <a:pt x="2628568" y="5011005"/>
                </a:cubicBezTo>
                <a:cubicBezTo>
                  <a:pt x="2675605" y="4965673"/>
                  <a:pt x="2678965" y="4918661"/>
                  <a:pt x="2678965" y="4869971"/>
                </a:cubicBezTo>
                <a:cubicBezTo>
                  <a:pt x="2678965" y="4777627"/>
                  <a:pt x="2616809" y="4705430"/>
                  <a:pt x="2544574" y="4613086"/>
                </a:cubicBezTo>
                <a:cubicBezTo>
                  <a:pt x="1797024" y="3654387"/>
                  <a:pt x="1797024" y="3654387"/>
                  <a:pt x="1797024" y="3654387"/>
                </a:cubicBezTo>
                <a:cubicBezTo>
                  <a:pt x="1667673" y="3486489"/>
                  <a:pt x="1595438" y="3348812"/>
                  <a:pt x="1595438" y="3127186"/>
                </a:cubicBezTo>
                <a:cubicBezTo>
                  <a:pt x="1595438" y="2801464"/>
                  <a:pt x="1839022" y="2547937"/>
                  <a:pt x="2188438" y="2547937"/>
                </a:cubicBezTo>
                <a:close/>
                <a:moveTo>
                  <a:pt x="2676737" y="0"/>
                </a:moveTo>
                <a:cubicBezTo>
                  <a:pt x="3390422" y="0"/>
                  <a:pt x="4062124" y="278788"/>
                  <a:pt x="4567581" y="784301"/>
                </a:cubicBezTo>
                <a:cubicBezTo>
                  <a:pt x="5042811" y="1257904"/>
                  <a:pt x="5316530" y="1884337"/>
                  <a:pt x="5350115" y="2549397"/>
                </a:cubicBezTo>
                <a:cubicBezTo>
                  <a:pt x="5694363" y="2551076"/>
                  <a:pt x="5694363" y="2551076"/>
                  <a:pt x="5694363" y="2551076"/>
                </a:cubicBezTo>
                <a:cubicBezTo>
                  <a:pt x="5225850" y="3627600"/>
                  <a:pt x="5225850" y="3627600"/>
                  <a:pt x="5225850" y="3627600"/>
                </a:cubicBezTo>
                <a:cubicBezTo>
                  <a:pt x="4765734" y="2551076"/>
                  <a:pt x="4765734" y="2551076"/>
                  <a:pt x="4765734" y="2551076"/>
                </a:cubicBezTo>
                <a:lnTo>
                  <a:pt x="5094868" y="2549397"/>
                </a:lnTo>
                <a:cubicBezTo>
                  <a:pt x="5062962" y="1948156"/>
                  <a:pt x="4814432" y="1390580"/>
                  <a:pt x="4387900" y="964001"/>
                </a:cubicBezTo>
                <a:cubicBezTo>
                  <a:pt x="3931142" y="507192"/>
                  <a:pt x="3323251" y="255276"/>
                  <a:pt x="2676737" y="255276"/>
                </a:cubicBezTo>
                <a:cubicBezTo>
                  <a:pt x="2028543" y="255276"/>
                  <a:pt x="1420652" y="507192"/>
                  <a:pt x="963894" y="964001"/>
                </a:cubicBezTo>
                <a:cubicBezTo>
                  <a:pt x="505457" y="1420810"/>
                  <a:pt x="253568" y="2030448"/>
                  <a:pt x="253568" y="2677034"/>
                </a:cubicBezTo>
                <a:cubicBezTo>
                  <a:pt x="253568" y="3323620"/>
                  <a:pt x="505457" y="3931579"/>
                  <a:pt x="963894" y="4390068"/>
                </a:cubicBezTo>
                <a:cubicBezTo>
                  <a:pt x="1091518" y="4517705"/>
                  <a:pt x="1232575" y="4626869"/>
                  <a:pt x="1382029" y="4720918"/>
                </a:cubicBezTo>
                <a:cubicBezTo>
                  <a:pt x="1382029" y="5016500"/>
                  <a:pt x="1382029" y="5016500"/>
                  <a:pt x="1382029" y="5016500"/>
                </a:cubicBezTo>
                <a:cubicBezTo>
                  <a:pt x="1165405" y="4897260"/>
                  <a:pt x="963894" y="4749469"/>
                  <a:pt x="784213" y="4569768"/>
                </a:cubicBezTo>
                <a:cubicBezTo>
                  <a:pt x="278757" y="4064255"/>
                  <a:pt x="0" y="3392478"/>
                  <a:pt x="0" y="2677034"/>
                </a:cubicBezTo>
                <a:cubicBezTo>
                  <a:pt x="0" y="1200803"/>
                  <a:pt x="1200669" y="0"/>
                  <a:pt x="2676737" y="0"/>
                </a:cubicBezTo>
                <a:close/>
              </a:path>
            </a:pathLst>
          </a:custGeom>
          <a:solidFill>
            <a:schemeClr val="bg1"/>
          </a:solidFill>
        </p:spPr>
        <p:txBody>
          <a:bodyPr wrap="square">
            <a:noAutofit/>
          </a:bodyPr>
          <a:lstStyle>
            <a:lvl1pPr marL="0" indent="0">
              <a:buNone/>
              <a:defRPr sz="100">
                <a:noFill/>
              </a:defRPr>
            </a:lvl1pPr>
            <a:lvl2pPr>
              <a:defRPr sz="700"/>
            </a:lvl2pPr>
            <a:lvl3pPr>
              <a:defRPr sz="600"/>
            </a:lvl3pPr>
            <a:lvl4pPr>
              <a:defRPr sz="500"/>
            </a:lvl4pPr>
            <a:lvl5pPr>
              <a:defRPr sz="400"/>
            </a:lvl5pPr>
          </a:lstStyle>
          <a:p>
            <a:pPr lvl="0"/>
            <a:r>
              <a:rPr lang="sv-SE" dirty="0"/>
              <a:t>Edit Master ..</a:t>
            </a:r>
          </a:p>
        </p:txBody>
      </p:sp>
      <p:sp>
        <p:nvSpPr>
          <p:cNvPr id="9" name="Titel 1">
            <a:extLst>
              <a:ext uri="{FF2B5EF4-FFF2-40B4-BE49-F238E27FC236}">
                <a16:creationId xmlns:a16="http://schemas.microsoft.com/office/drawing/2014/main" id="{EAC44B54-BF5E-4594-8D28-7CA44E82F3C0}"/>
              </a:ext>
            </a:extLst>
          </p:cNvPr>
          <p:cNvSpPr>
            <a:spLocks noGrp="1"/>
          </p:cNvSpPr>
          <p:nvPr>
            <p:ph type="title" hasCustomPrompt="1"/>
          </p:nvPr>
        </p:nvSpPr>
        <p:spPr>
          <a:xfrm>
            <a:off x="539750" y="539750"/>
            <a:ext cx="5284800" cy="5234400"/>
          </a:xfrm>
        </p:spPr>
        <p:txBody>
          <a:bodyPr/>
          <a:lstStyle>
            <a:lvl1pPr>
              <a:defRPr>
                <a:solidFill>
                  <a:schemeClr val="tx2"/>
                </a:solidFill>
              </a:defRPr>
            </a:lvl1pPr>
          </a:lstStyle>
          <a:p>
            <a:r>
              <a:rPr lang="sv-SE" dirty="0"/>
              <a:t>Klicka för att lägga till rubrik</a:t>
            </a:r>
          </a:p>
        </p:txBody>
      </p:sp>
    </p:spTree>
    <p:extLst>
      <p:ext uri="{BB962C8B-B14F-4D97-AF65-F5344CB8AC3E}">
        <p14:creationId xmlns:p14="http://schemas.microsoft.com/office/powerpoint/2010/main" val="16399113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Citat">
    <p:bg>
      <p:bgPr>
        <a:solidFill>
          <a:schemeClr val="tx2"/>
        </a:solidFill>
        <a:effectLst/>
      </p:bgPr>
    </p:bg>
    <p:spTree>
      <p:nvGrpSpPr>
        <p:cNvPr id="1" name=""/>
        <p:cNvGrpSpPr/>
        <p:nvPr/>
      </p:nvGrpSpPr>
      <p:grpSpPr>
        <a:xfrm>
          <a:off x="0" y="0"/>
          <a:ext cx="0" cy="0"/>
          <a:chOff x="0" y="0"/>
          <a:chExt cx="0" cy="0"/>
        </a:xfrm>
      </p:grpSpPr>
      <p:sp>
        <p:nvSpPr>
          <p:cNvPr id="30" name="Background">
            <a:extLst>
              <a:ext uri="{FF2B5EF4-FFF2-40B4-BE49-F238E27FC236}">
                <a16:creationId xmlns:a16="http://schemas.microsoft.com/office/drawing/2014/main" id="{A663F1B3-F785-4ADA-AB2C-EC34D9A6DDBE}"/>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62000" y="961200"/>
            <a:ext cx="6123600" cy="2707200"/>
          </a:xfrm>
        </p:spPr>
        <p:txBody>
          <a:bodyPr anchor="t" anchorCtr="0"/>
          <a:lstStyle>
            <a:lvl1pPr algn="l">
              <a:lnSpc>
                <a:spcPct val="100000"/>
              </a:lnSpc>
              <a:defRPr sz="4400" spc="-150" baseline="0">
                <a:solidFill>
                  <a:schemeClr val="bg1"/>
                </a:solidFill>
              </a:defRPr>
            </a:lvl1pPr>
          </a:lstStyle>
          <a:p>
            <a:r>
              <a:rPr lang="sv-SE" dirty="0"/>
              <a:t>Klicka för att lägga in citat</a:t>
            </a:r>
          </a:p>
        </p:txBody>
      </p:sp>
      <p:sp>
        <p:nvSpPr>
          <p:cNvPr id="3" name="Subtitle 2"/>
          <p:cNvSpPr>
            <a:spLocks noGrp="1"/>
          </p:cNvSpPr>
          <p:nvPr>
            <p:ph type="subTitle" idx="1" hasCustomPrompt="1"/>
          </p:nvPr>
        </p:nvSpPr>
        <p:spPr>
          <a:xfrm>
            <a:off x="1062000" y="3960000"/>
            <a:ext cx="35748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namn</a:t>
            </a:r>
          </a:p>
        </p:txBody>
      </p:sp>
      <p:sp>
        <p:nvSpPr>
          <p:cNvPr id="4" name="Date_GeneralDate" hidden="1"/>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5" name="FLD_PresentationTitle" hidden="1"/>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6" name="Slide Number Placeholder 5" hidden="1"/>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
        <p:nvSpPr>
          <p:cNvPr id="9" name="Oval cirklar">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cirklar">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6" name="Group logo">
            <a:extLst>
              <a:ext uri="{FF2B5EF4-FFF2-40B4-BE49-F238E27FC236}">
                <a16:creationId xmlns:a16="http://schemas.microsoft.com/office/drawing/2014/main" id="{9E21F32F-98EF-4DBA-BD90-4A320F6F19D4}"/>
              </a:ext>
            </a:extLst>
          </p:cNvPr>
          <p:cNvGrpSpPr/>
          <p:nvPr userDrawn="1"/>
        </p:nvGrpSpPr>
        <p:grpSpPr>
          <a:xfrm>
            <a:off x="11002537" y="6456300"/>
            <a:ext cx="646536" cy="266528"/>
            <a:chOff x="-12555857" y="-88386"/>
            <a:chExt cx="12191999" cy="5026024"/>
          </a:xfrm>
          <a:solidFill>
            <a:schemeClr val="bg1"/>
          </a:solidFill>
        </p:grpSpPr>
        <p:sp>
          <p:nvSpPr>
            <p:cNvPr id="17" name="Freeform: Shape 16">
              <a:extLst>
                <a:ext uri="{FF2B5EF4-FFF2-40B4-BE49-F238E27FC236}">
                  <a16:creationId xmlns:a16="http://schemas.microsoft.com/office/drawing/2014/main" id="{E3863260-9487-408D-8B09-F119BFDFDC11}"/>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8" name="Freeform 20">
              <a:extLst>
                <a:ext uri="{FF2B5EF4-FFF2-40B4-BE49-F238E27FC236}">
                  <a16:creationId xmlns:a16="http://schemas.microsoft.com/office/drawing/2014/main" id="{FD1B6A8C-5887-44F7-8FDF-229D88A1B798}"/>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grpSp>
        <p:nvGrpSpPr>
          <p:cNvPr id="27" name="Group citat">
            <a:extLst>
              <a:ext uri="{FF2B5EF4-FFF2-40B4-BE49-F238E27FC236}">
                <a16:creationId xmlns:a16="http://schemas.microsoft.com/office/drawing/2014/main" id="{0708FCB9-E169-4D4D-98D3-5C17884F35CD}"/>
              </a:ext>
            </a:extLst>
          </p:cNvPr>
          <p:cNvGrpSpPr/>
          <p:nvPr userDrawn="1"/>
        </p:nvGrpSpPr>
        <p:grpSpPr>
          <a:xfrm>
            <a:off x="459172" y="546700"/>
            <a:ext cx="2259146" cy="2271413"/>
            <a:chOff x="8669325" y="539750"/>
            <a:chExt cx="2979749" cy="2995930"/>
          </a:xfrm>
          <a:solidFill>
            <a:srgbClr val="FFFFFF">
              <a:alpha val="10196"/>
            </a:srgbClr>
          </a:solidFill>
        </p:grpSpPr>
        <p:sp>
          <p:nvSpPr>
            <p:cNvPr id="28" name="Freeform: Shape 27">
              <a:extLst>
                <a:ext uri="{FF2B5EF4-FFF2-40B4-BE49-F238E27FC236}">
                  <a16:creationId xmlns:a16="http://schemas.microsoft.com/office/drawing/2014/main" id="{782D0F76-0F37-43E9-9E01-51DAA98D4FD9}"/>
                </a:ext>
              </a:extLst>
            </p:cNvPr>
            <p:cNvSpPr/>
            <p:nvPr/>
          </p:nvSpPr>
          <p:spPr>
            <a:xfrm>
              <a:off x="10222079"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9" name="Freeform: Shape 28">
              <a:extLst>
                <a:ext uri="{FF2B5EF4-FFF2-40B4-BE49-F238E27FC236}">
                  <a16:creationId xmlns:a16="http://schemas.microsoft.com/office/drawing/2014/main" id="{5343FBCE-4020-4C86-AC43-2D25D2717FC6}"/>
                </a:ext>
              </a:extLst>
            </p:cNvPr>
            <p:cNvSpPr/>
            <p:nvPr/>
          </p:nvSpPr>
          <p:spPr>
            <a:xfrm>
              <a:off x="8669325" y="539750"/>
              <a:ext cx="1426995" cy="2995930"/>
            </a:xfrm>
            <a:custGeom>
              <a:avLst/>
              <a:gdLst>
                <a:gd name="connsiteX0" fmla="*/ 215445 w 2350116"/>
                <a:gd name="connsiteY0" fmla="*/ 0 h 5533863"/>
                <a:gd name="connsiteX1" fmla="*/ 2350116 w 2350116"/>
                <a:gd name="connsiteY1" fmla="*/ 0 h 5533863"/>
                <a:gd name="connsiteX2" fmla="*/ 2350116 w 2350116"/>
                <a:gd name="connsiteY2" fmla="*/ 2144837 h 5533863"/>
                <a:gd name="connsiteX3" fmla="*/ 2350116 w 2350116"/>
                <a:gd name="connsiteY3" fmla="*/ 2327614 h 5533863"/>
                <a:gd name="connsiteX4" fmla="*/ 2345152 w 2350116"/>
                <a:gd name="connsiteY4" fmla="*/ 2327614 h 5533863"/>
                <a:gd name="connsiteX5" fmla="*/ 2343708 w 2350116"/>
                <a:gd name="connsiteY5" fmla="*/ 2380784 h 5533863"/>
                <a:gd name="connsiteX6" fmla="*/ 922515 w 2350116"/>
                <a:gd name="connsiteY6" fmla="*/ 5331512 h 5533863"/>
                <a:gd name="connsiteX7" fmla="*/ 678057 w 2350116"/>
                <a:gd name="connsiteY7" fmla="*/ 5533863 h 5533863"/>
                <a:gd name="connsiteX8" fmla="*/ 0 w 2350116"/>
                <a:gd name="connsiteY8" fmla="*/ 4855806 h 5533863"/>
                <a:gd name="connsiteX9" fmla="*/ 160408 w 2350116"/>
                <a:gd name="connsiteY9" fmla="*/ 4675278 h 5533863"/>
                <a:gd name="connsiteX10" fmla="*/ 1116317 w 2350116"/>
                <a:gd name="connsiteY10" fmla="*/ 2376907 h 5533863"/>
                <a:gd name="connsiteX11" fmla="*/ 1119963 w 2350116"/>
                <a:gd name="connsiteY11" fmla="*/ 2327614 h 5533863"/>
                <a:gd name="connsiteX12" fmla="*/ 215445 w 2350116"/>
                <a:gd name="connsiteY12" fmla="*/ 2327614 h 55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0116" h="5533863">
                  <a:moveTo>
                    <a:pt x="215445" y="0"/>
                  </a:moveTo>
                  <a:lnTo>
                    <a:pt x="2350116" y="0"/>
                  </a:lnTo>
                  <a:lnTo>
                    <a:pt x="2350116" y="2144837"/>
                  </a:lnTo>
                  <a:lnTo>
                    <a:pt x="2350116" y="2327614"/>
                  </a:lnTo>
                  <a:lnTo>
                    <a:pt x="2345152" y="2327614"/>
                  </a:lnTo>
                  <a:lnTo>
                    <a:pt x="2343708" y="2380784"/>
                  </a:lnTo>
                  <a:cubicBezTo>
                    <a:pt x="2279905" y="3552416"/>
                    <a:pt x="1743812" y="4598353"/>
                    <a:pt x="922515" y="5331512"/>
                  </a:cubicBezTo>
                  <a:lnTo>
                    <a:pt x="678057" y="5533863"/>
                  </a:lnTo>
                  <a:lnTo>
                    <a:pt x="0" y="4855806"/>
                  </a:lnTo>
                  <a:lnTo>
                    <a:pt x="160408" y="4675278"/>
                  </a:lnTo>
                  <a:cubicBezTo>
                    <a:pt x="691275" y="4030923"/>
                    <a:pt x="1032647" y="3233779"/>
                    <a:pt x="1116317" y="2376907"/>
                  </a:cubicBezTo>
                  <a:lnTo>
                    <a:pt x="1119963" y="2327614"/>
                  </a:lnTo>
                  <a:lnTo>
                    <a:pt x="215445" y="2327614"/>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grpSp>
    </p:spTree>
    <p:extLst>
      <p:ext uri="{BB962C8B-B14F-4D97-AF65-F5344CB8AC3E}">
        <p14:creationId xmlns:p14="http://schemas.microsoft.com/office/powerpoint/2010/main" val="517494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Paus/breaker/avsnit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08000" y="1422000"/>
            <a:ext cx="8902800" cy="2437200"/>
          </a:xfrm>
        </p:spPr>
        <p:txBody>
          <a:bodyPr anchor="t" anchorCtr="0"/>
          <a:lstStyle>
            <a:lvl1pPr algn="l">
              <a:lnSpc>
                <a:spcPct val="90000"/>
              </a:lnSpc>
              <a:defRPr sz="8800" spc="-400" baseline="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nchor="b" anchorCtr="0"/>
          <a:lstStyle>
            <a:lvl1pPr marL="0" indent="0" algn="l">
              <a:spcBef>
                <a:spcPts val="0"/>
              </a:spcBef>
              <a:spcAft>
                <a:spcPts val="0"/>
              </a:spcAft>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solidFill>
                  <a:schemeClr val="bg1"/>
                </a:solidFill>
              </a:defRPr>
            </a:lvl2pPr>
            <a:lvl3pPr marL="0" indent="0" algn="l">
              <a:buFont typeface="Arial" panose="020B0604020202020204" pitchFamily="34" charset="0"/>
              <a:buChar char="​"/>
              <a:defRPr sz="2000">
                <a:solidFill>
                  <a:schemeClr val="bg1"/>
                </a:solidFill>
              </a:defRPr>
            </a:lvl3pPr>
            <a:lvl4pPr marL="0" indent="0" algn="l">
              <a:spcBef>
                <a:spcPts val="0"/>
              </a:spcBef>
              <a:buFont typeface="Arial" panose="020B0604020202020204" pitchFamily="34" charset="0"/>
              <a:buChar char="​"/>
              <a:defRPr sz="2000">
                <a:solidFill>
                  <a:schemeClr val="bg1"/>
                </a:solidFill>
              </a:defRPr>
            </a:lvl4pPr>
            <a:lvl5pPr marL="0" indent="0" algn="l">
              <a:spcBef>
                <a:spcPts val="0"/>
              </a:spcBef>
              <a:buFont typeface="Arial" panose="020B0604020202020204" pitchFamily="34" charset="0"/>
              <a:buChar char="​"/>
              <a:defRPr sz="2000">
                <a:solidFill>
                  <a:schemeClr val="bg1"/>
                </a:solidFill>
              </a:defRPr>
            </a:lvl5pPr>
            <a:lvl6pPr marL="0" indent="0" algn="l">
              <a:spcBef>
                <a:spcPts val="0"/>
              </a:spcBef>
              <a:buFont typeface="Arial" panose="020B0604020202020204" pitchFamily="34" charset="0"/>
              <a:buChar char="​"/>
              <a:defRPr sz="2000">
                <a:solidFill>
                  <a:schemeClr val="bg1"/>
                </a:solidFill>
              </a:defRPr>
            </a:lvl6pPr>
            <a:lvl7pPr marL="0" indent="0" algn="l">
              <a:spcBef>
                <a:spcPts val="0"/>
              </a:spcBef>
              <a:buFont typeface="Arial" panose="020B0604020202020204" pitchFamily="34" charset="0"/>
              <a:buChar char="​"/>
              <a:defRPr sz="2000">
                <a:solidFill>
                  <a:schemeClr val="bg1"/>
                </a:solidFill>
              </a:defRPr>
            </a:lvl7pPr>
            <a:lvl8pPr marL="0" indent="0" algn="l">
              <a:spcBef>
                <a:spcPts val="0"/>
              </a:spcBef>
              <a:buFont typeface="Arial" panose="020B0604020202020204" pitchFamily="34" charset="0"/>
              <a:buChar char="​"/>
              <a:defRPr sz="2000">
                <a:solidFill>
                  <a:schemeClr val="bg1"/>
                </a:solidFill>
              </a:defRPr>
            </a:lvl8pPr>
            <a:lvl9pPr marL="0" indent="0" algn="l">
              <a:spcBef>
                <a:spcPts val="0"/>
              </a:spcBef>
              <a:buFont typeface="Arial" panose="020B0604020202020204" pitchFamily="34" charset="0"/>
              <a:buChar char="​"/>
              <a:defRPr sz="2000">
                <a:solidFill>
                  <a:schemeClr val="bg1"/>
                </a:solidFill>
              </a:defRPr>
            </a:lvl9pPr>
          </a:lstStyle>
          <a:p>
            <a:r>
              <a:rPr lang="sv-SE" dirty="0"/>
              <a:t>Klicka för att infoga text</a:t>
            </a:r>
          </a:p>
        </p:txBody>
      </p:sp>
      <p:sp>
        <p:nvSpPr>
          <p:cNvPr id="9" name="Oval 7">
            <a:extLst>
              <a:ext uri="{FF2B5EF4-FFF2-40B4-BE49-F238E27FC236}">
                <a16:creationId xmlns:a16="http://schemas.microsoft.com/office/drawing/2014/main" id="{C34AED36-D86F-493D-A680-880A8F8C7C95}"/>
              </a:ext>
            </a:extLst>
          </p:cNvPr>
          <p:cNvSpPr>
            <a:spLocks noChangeArrowheads="1"/>
          </p:cNvSpPr>
          <p:nvPr userDrawn="1"/>
        </p:nvSpPr>
        <p:spPr bwMode="auto">
          <a:xfrm>
            <a:off x="8259499" y="-6062926"/>
            <a:ext cx="9161987" cy="9154710"/>
          </a:xfrm>
          <a:prstGeom prst="ellipse">
            <a:avLst/>
          </a:pr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grpSp>
        <p:nvGrpSpPr>
          <p:cNvPr id="11" name="Group 10">
            <a:extLst>
              <a:ext uri="{FF2B5EF4-FFF2-40B4-BE49-F238E27FC236}">
                <a16:creationId xmlns:a16="http://schemas.microsoft.com/office/drawing/2014/main" id="{AD625341-A96C-4152-A86B-361F9C30A089}"/>
              </a:ext>
            </a:extLst>
          </p:cNvPr>
          <p:cNvGrpSpPr/>
          <p:nvPr userDrawn="1"/>
        </p:nvGrpSpPr>
        <p:grpSpPr>
          <a:xfrm>
            <a:off x="8704934" y="-5617491"/>
            <a:ext cx="9614700" cy="9557932"/>
            <a:chOff x="8704934" y="-5617491"/>
            <a:chExt cx="9614700" cy="9557932"/>
          </a:xfrm>
        </p:grpSpPr>
        <p:sp>
          <p:nvSpPr>
            <p:cNvPr id="12" name="Freeform 8">
              <a:extLst>
                <a:ext uri="{FF2B5EF4-FFF2-40B4-BE49-F238E27FC236}">
                  <a16:creationId xmlns:a16="http://schemas.microsoft.com/office/drawing/2014/main" id="{2B269DF7-D347-4F9C-A403-A73653617097}"/>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3" name="Freeform 12">
              <a:extLst>
                <a:ext uri="{FF2B5EF4-FFF2-40B4-BE49-F238E27FC236}">
                  <a16:creationId xmlns:a16="http://schemas.microsoft.com/office/drawing/2014/main" id="{92C37F07-B5C8-4CB4-8B81-02427B41455E}"/>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14" name="Oval 13">
              <a:extLst>
                <a:ext uri="{FF2B5EF4-FFF2-40B4-BE49-F238E27FC236}">
                  <a16:creationId xmlns:a16="http://schemas.microsoft.com/office/drawing/2014/main" id="{94925717-62DC-4086-8F85-21785EFC73C3}"/>
                </a:ext>
              </a:extLst>
            </p:cNvPr>
            <p:cNvSpPr/>
            <p:nvPr/>
          </p:nvSpPr>
          <p:spPr>
            <a:xfrm>
              <a:off x="9603083" y="-4771746"/>
              <a:ext cx="8263839" cy="82638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15" name="Freeform 6">
              <a:extLst>
                <a:ext uri="{FF2B5EF4-FFF2-40B4-BE49-F238E27FC236}">
                  <a16:creationId xmlns:a16="http://schemas.microsoft.com/office/drawing/2014/main" id="{8782F8CF-A16E-4A24-BC86-7B793A7181CB}"/>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11113"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27" name="Group logo">
            <a:extLst>
              <a:ext uri="{FF2B5EF4-FFF2-40B4-BE49-F238E27FC236}">
                <a16:creationId xmlns:a16="http://schemas.microsoft.com/office/drawing/2014/main" id="{1A70BFAB-71BA-4C69-A3E9-EB5433DFA0D3}"/>
              </a:ext>
            </a:extLst>
          </p:cNvPr>
          <p:cNvGrpSpPr/>
          <p:nvPr userDrawn="1"/>
        </p:nvGrpSpPr>
        <p:grpSpPr>
          <a:xfrm>
            <a:off x="11002537" y="6456300"/>
            <a:ext cx="646536" cy="266528"/>
            <a:chOff x="-12555857" y="-88386"/>
            <a:chExt cx="12191999" cy="5026024"/>
          </a:xfrm>
          <a:solidFill>
            <a:schemeClr val="bg1"/>
          </a:solidFill>
        </p:grpSpPr>
        <p:sp>
          <p:nvSpPr>
            <p:cNvPr id="28" name="Freeform: Shape 27">
              <a:extLst>
                <a:ext uri="{FF2B5EF4-FFF2-40B4-BE49-F238E27FC236}">
                  <a16:creationId xmlns:a16="http://schemas.microsoft.com/office/drawing/2014/main" id="{CF9867F8-5137-4E38-A6E4-52718EBA4152}"/>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9" name="Freeform 20">
              <a:extLst>
                <a:ext uri="{FF2B5EF4-FFF2-40B4-BE49-F238E27FC236}">
                  <a16:creationId xmlns:a16="http://schemas.microsoft.com/office/drawing/2014/main" id="{51EF3F42-8A5B-4CEB-96A8-A4E834F49975}"/>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16" name="Date_GeneralDate" hidden="1">
            <a:extLst>
              <a:ext uri="{FF2B5EF4-FFF2-40B4-BE49-F238E27FC236}">
                <a16:creationId xmlns:a16="http://schemas.microsoft.com/office/drawing/2014/main" id="{D08DA3A1-AF6D-4514-BBBC-FAE1F913C6DF}"/>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17" name="FLD_PresentationTitle" hidden="1">
            <a:extLst>
              <a:ext uri="{FF2B5EF4-FFF2-40B4-BE49-F238E27FC236}">
                <a16:creationId xmlns:a16="http://schemas.microsoft.com/office/drawing/2014/main" id="{58D096ED-D25B-44D1-ADF1-C297A6C87481}"/>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18" name="Slide Number Placeholder 5" hidden="1">
            <a:extLst>
              <a:ext uri="{FF2B5EF4-FFF2-40B4-BE49-F238E27FC236}">
                <a16:creationId xmlns:a16="http://schemas.microsoft.com/office/drawing/2014/main" id="{63C4638D-1F47-4A76-988B-541E5075B43D}"/>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2568761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örstasida utan bild">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a:t>Klicka för att lägga till undertextstil</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Tree>
    <p:extLst>
      <p:ext uri="{BB962C8B-B14F-4D97-AF65-F5344CB8AC3E}">
        <p14:creationId xmlns:p14="http://schemas.microsoft.com/office/powerpoint/2010/main" val="3422425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vslutningssida">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195CC757-5395-4F0B-9C28-022811FEE265}"/>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pic>
        <p:nvPicPr>
          <p:cNvPr id="5" name="smid ud" hidden="1">
            <a:extLst>
              <a:ext uri="{FF2B5EF4-FFF2-40B4-BE49-F238E27FC236}">
                <a16:creationId xmlns:a16="http://schemas.microsoft.com/office/drawing/2014/main" id="{B8F86F15-AEA7-421B-B075-6C42833B821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428"/>
            <a:ext cx="12192000" cy="6857143"/>
          </a:xfrm>
          <a:prstGeom prst="rect">
            <a:avLst/>
          </a:prstGeom>
        </p:spPr>
      </p:pic>
      <p:sp>
        <p:nvSpPr>
          <p:cNvPr id="2" name="Title 1"/>
          <p:cNvSpPr>
            <a:spLocks noGrp="1"/>
          </p:cNvSpPr>
          <p:nvPr>
            <p:ph type="ctrTitle" hasCustomPrompt="1"/>
          </p:nvPr>
        </p:nvSpPr>
        <p:spPr>
          <a:xfrm>
            <a:off x="1054800" y="1519200"/>
            <a:ext cx="5403600" cy="3322800"/>
          </a:xfrm>
        </p:spPr>
        <p:txBody>
          <a:bodyPr anchor="t" anchorCtr="0"/>
          <a:lstStyle>
            <a:lvl1pPr algn="l">
              <a:lnSpc>
                <a:spcPct val="100000"/>
              </a:lnSpc>
              <a:defRPr sz="5400">
                <a:solidFill>
                  <a:schemeClr val="bg1"/>
                </a:solidFill>
              </a:defRPr>
            </a:lvl1pPr>
          </a:lstStyle>
          <a:p>
            <a:r>
              <a:rPr lang="sv-SE" dirty="0"/>
              <a:t>Klicka för att lägga till rubrik</a:t>
            </a:r>
          </a:p>
        </p:txBody>
      </p:sp>
      <p:sp>
        <p:nvSpPr>
          <p:cNvPr id="3" name="Subtitle 2"/>
          <p:cNvSpPr>
            <a:spLocks noGrp="1"/>
          </p:cNvSpPr>
          <p:nvPr>
            <p:ph type="subTitle" idx="1" hasCustomPrompt="1"/>
          </p:nvPr>
        </p:nvSpPr>
        <p:spPr>
          <a:xfrm>
            <a:off x="1080000" y="1011600"/>
            <a:ext cx="5403600" cy="309600"/>
          </a:xfrm>
        </p:spPr>
        <p:txBody>
          <a:bodyPr/>
          <a:lstStyle>
            <a:lvl1pPr marL="0" indent="0" algn="l">
              <a:spcBef>
                <a:spcPts val="0"/>
              </a:spcBef>
              <a:buFont typeface="Arial" panose="020B0604020202020204" pitchFamily="34" charset="0"/>
              <a:buChar char="​"/>
              <a:defRPr sz="2000">
                <a:solidFill>
                  <a:schemeClr val="bg1"/>
                </a:solidFill>
              </a:defRPr>
            </a:lvl1pPr>
            <a:lvl2pPr marL="0" indent="0" algn="l">
              <a:spcBef>
                <a:spcPts val="0"/>
              </a:spcBef>
              <a:buFont typeface="Arial" panose="020B0604020202020204" pitchFamily="34" charset="0"/>
              <a:buChar char="​"/>
              <a:defRPr sz="2000"/>
            </a:lvl2pPr>
            <a:lvl3pPr marL="0" indent="0" algn="l">
              <a:spcBef>
                <a:spcPts val="0"/>
              </a:spcBef>
              <a:buFont typeface="Arial" panose="020B0604020202020204" pitchFamily="34" charset="0"/>
              <a:buChar char="​"/>
              <a:defRPr sz="2000"/>
            </a:lvl3pPr>
            <a:lvl4pPr marL="0" indent="0" algn="l">
              <a:spcBef>
                <a:spcPts val="0"/>
              </a:spcBef>
              <a:buFont typeface="Arial" panose="020B0604020202020204" pitchFamily="34" charset="0"/>
              <a:buChar char="​"/>
              <a:defRPr sz="2000"/>
            </a:lvl4pPr>
            <a:lvl5pPr marL="0" indent="0" algn="l">
              <a:spcBef>
                <a:spcPts val="0"/>
              </a:spcBef>
              <a:buFont typeface="Arial" panose="020B0604020202020204" pitchFamily="34" charset="0"/>
              <a:buChar char="​"/>
              <a:defRPr sz="2000"/>
            </a:lvl5pPr>
            <a:lvl6pPr marL="0" indent="0" algn="l">
              <a:spcBef>
                <a:spcPts val="0"/>
              </a:spcBef>
              <a:buFont typeface="Arial" panose="020B0604020202020204" pitchFamily="34" charset="0"/>
              <a:buChar char="​"/>
              <a:defRPr sz="2000"/>
            </a:lvl6pPr>
            <a:lvl7pPr marL="0" indent="0" algn="l">
              <a:spcBef>
                <a:spcPts val="0"/>
              </a:spcBef>
              <a:buFont typeface="Arial" panose="020B0604020202020204" pitchFamily="34" charset="0"/>
              <a:buChar char="​"/>
              <a:defRPr sz="2000"/>
            </a:lvl7pPr>
            <a:lvl8pPr marL="0" indent="0" algn="l">
              <a:spcBef>
                <a:spcPts val="0"/>
              </a:spcBef>
              <a:buFont typeface="Arial" panose="020B0604020202020204" pitchFamily="34" charset="0"/>
              <a:buChar char="​"/>
              <a:defRPr sz="2000"/>
            </a:lvl8pPr>
            <a:lvl9pPr marL="0" indent="0" algn="l">
              <a:spcBef>
                <a:spcPts val="0"/>
              </a:spcBef>
              <a:buFont typeface="Arial" panose="020B0604020202020204" pitchFamily="34" charset="0"/>
              <a:buChar char="​"/>
              <a:defRPr sz="2000"/>
            </a:lvl9pPr>
          </a:lstStyle>
          <a:p>
            <a:r>
              <a:rPr lang="sv-SE" dirty="0" err="1"/>
              <a:t>Avlsutningssida</a:t>
            </a:r>
            <a:r>
              <a:rPr lang="sv-SE" dirty="0"/>
              <a:t> - klicka för att infoga text</a:t>
            </a:r>
          </a:p>
        </p:txBody>
      </p:sp>
      <p:grpSp>
        <p:nvGrpSpPr>
          <p:cNvPr id="12" name="Group logo">
            <a:extLst>
              <a:ext uri="{FF2B5EF4-FFF2-40B4-BE49-F238E27FC236}">
                <a16:creationId xmlns:a16="http://schemas.microsoft.com/office/drawing/2014/main" id="{525F6C0A-C6D8-43BF-9915-5CA41236A898}"/>
              </a:ext>
            </a:extLst>
          </p:cNvPr>
          <p:cNvGrpSpPr/>
          <p:nvPr userDrawn="1"/>
        </p:nvGrpSpPr>
        <p:grpSpPr>
          <a:xfrm>
            <a:off x="9721692" y="5663859"/>
            <a:ext cx="1924529" cy="793368"/>
            <a:chOff x="-12555857" y="-88386"/>
            <a:chExt cx="12191999" cy="5026024"/>
          </a:xfrm>
          <a:solidFill>
            <a:schemeClr val="bg1"/>
          </a:solidFill>
        </p:grpSpPr>
        <p:sp>
          <p:nvSpPr>
            <p:cNvPr id="13" name="Freeform: Shape 12">
              <a:extLst>
                <a:ext uri="{FF2B5EF4-FFF2-40B4-BE49-F238E27FC236}">
                  <a16:creationId xmlns:a16="http://schemas.microsoft.com/office/drawing/2014/main" id="{19079511-A81E-4558-A430-5F8BB6756DA6}"/>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4" name="Freeform 20">
              <a:extLst>
                <a:ext uri="{FF2B5EF4-FFF2-40B4-BE49-F238E27FC236}">
                  <a16:creationId xmlns:a16="http://schemas.microsoft.com/office/drawing/2014/main" id="{C3E412B4-D843-404A-BD1E-183B33F83B2D}"/>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dirty="0"/>
            </a:p>
          </p:txBody>
        </p:sp>
      </p:grpSp>
      <p:grpSp>
        <p:nvGrpSpPr>
          <p:cNvPr id="42" name="Group cirklar">
            <a:extLst>
              <a:ext uri="{FF2B5EF4-FFF2-40B4-BE49-F238E27FC236}">
                <a16:creationId xmlns:a16="http://schemas.microsoft.com/office/drawing/2014/main" id="{AB4B6A79-07F8-4603-995B-C43CF9A270D1}"/>
              </a:ext>
            </a:extLst>
          </p:cNvPr>
          <p:cNvGrpSpPr/>
          <p:nvPr userDrawn="1"/>
        </p:nvGrpSpPr>
        <p:grpSpPr>
          <a:xfrm>
            <a:off x="8259499" y="-6062926"/>
            <a:ext cx="10060135" cy="10003367"/>
            <a:chOff x="8259499" y="-6062926"/>
            <a:chExt cx="10060135" cy="10003367"/>
          </a:xfrm>
        </p:grpSpPr>
        <p:sp>
          <p:nvSpPr>
            <p:cNvPr id="43" name="Oval 7">
              <a:extLst>
                <a:ext uri="{FF2B5EF4-FFF2-40B4-BE49-F238E27FC236}">
                  <a16:creationId xmlns:a16="http://schemas.microsoft.com/office/drawing/2014/main" id="{12E92E25-553E-43C7-847C-907A43BA3A3A}"/>
                </a:ext>
              </a:extLst>
            </p:cNvPr>
            <p:cNvSpPr>
              <a:spLocks noChangeArrowheads="1"/>
            </p:cNvSpPr>
            <p:nvPr/>
          </p:nvSpPr>
          <p:spPr bwMode="auto">
            <a:xfrm>
              <a:off x="8259499" y="-6062926"/>
              <a:ext cx="9161987" cy="9154710"/>
            </a:xfrm>
            <a:prstGeom prst="ellipse">
              <a:avLst/>
            </a:pr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4" name="Oval 11">
              <a:extLst>
                <a:ext uri="{FF2B5EF4-FFF2-40B4-BE49-F238E27FC236}">
                  <a16:creationId xmlns:a16="http://schemas.microsoft.com/office/drawing/2014/main" id="{5B5935EB-CBB8-4532-A4FB-5457EC4BF192}"/>
                </a:ext>
              </a:extLst>
            </p:cNvPr>
            <p:cNvSpPr>
              <a:spLocks noChangeArrowheads="1"/>
            </p:cNvSpPr>
            <p:nvPr/>
          </p:nvSpPr>
          <p:spPr bwMode="auto">
            <a:xfrm>
              <a:off x="8259499" y="-6062926"/>
              <a:ext cx="9161987" cy="9154710"/>
            </a:xfrm>
            <a:prstGeom prst="ellipse">
              <a:avLst/>
            </a:pr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grpSp>
          <p:nvGrpSpPr>
            <p:cNvPr id="45" name="Group 44">
              <a:extLst>
                <a:ext uri="{FF2B5EF4-FFF2-40B4-BE49-F238E27FC236}">
                  <a16:creationId xmlns:a16="http://schemas.microsoft.com/office/drawing/2014/main" id="{5CC2B01F-D6F9-4A7E-95F9-328AC8E75AA9}"/>
                </a:ext>
              </a:extLst>
            </p:cNvPr>
            <p:cNvGrpSpPr/>
            <p:nvPr/>
          </p:nvGrpSpPr>
          <p:grpSpPr>
            <a:xfrm>
              <a:off x="8704934" y="-5617491"/>
              <a:ext cx="9614700" cy="9557932"/>
              <a:chOff x="8704934" y="-5617491"/>
              <a:chExt cx="9614700" cy="9557932"/>
            </a:xfrm>
          </p:grpSpPr>
          <p:sp>
            <p:nvSpPr>
              <p:cNvPr id="46" name="Freeform 8">
                <a:extLst>
                  <a:ext uri="{FF2B5EF4-FFF2-40B4-BE49-F238E27FC236}">
                    <a16:creationId xmlns:a16="http://schemas.microsoft.com/office/drawing/2014/main" id="{8BFF3D17-C0F4-485E-86BC-3743A4E04955}"/>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6350" cap="flat">
                <a:solidFill>
                  <a:srgbClr val="FFFFFF">
                    <a:alpha val="30196"/>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dirty="0"/>
              </a:p>
            </p:txBody>
          </p:sp>
          <p:sp>
            <p:nvSpPr>
              <p:cNvPr id="47" name="Freeform 12">
                <a:extLst>
                  <a:ext uri="{FF2B5EF4-FFF2-40B4-BE49-F238E27FC236}">
                    <a16:creationId xmlns:a16="http://schemas.microsoft.com/office/drawing/2014/main" id="{399452C0-FE22-4CF8-BFD9-5F6FEA56B5B3}"/>
                  </a:ext>
                </a:extLst>
              </p:cNvPr>
              <p:cNvSpPr>
                <a:spLocks/>
              </p:cNvSpPr>
              <p:nvPr/>
            </p:nvSpPr>
            <p:spPr bwMode="auto">
              <a:xfrm>
                <a:off x="8704934" y="-5617491"/>
                <a:ext cx="8268206" cy="8265295"/>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8" y="2378"/>
                      <a:pt x="1815" y="2245"/>
                      <a:pt x="2030" y="2030"/>
                    </a:cubicBezTo>
                    <a:cubicBezTo>
                      <a:pt x="2245" y="1814"/>
                      <a:pt x="2378" y="1518"/>
                      <a:pt x="2378" y="1189"/>
                    </a:cubicBezTo>
                    <a:cubicBezTo>
                      <a:pt x="2378" y="860"/>
                      <a:pt x="2245" y="563"/>
                      <a:pt x="2030" y="348"/>
                    </a:cubicBezTo>
                    <a:cubicBezTo>
                      <a:pt x="1815" y="133"/>
                      <a:pt x="1518" y="0"/>
                      <a:pt x="1189" y="0"/>
                    </a:cubicBezTo>
                    <a:cubicBezTo>
                      <a:pt x="861" y="0"/>
                      <a:pt x="564" y="133"/>
                      <a:pt x="348" y="348"/>
                    </a:cubicBezTo>
                    <a:cubicBezTo>
                      <a:pt x="133" y="563"/>
                      <a:pt x="0" y="860"/>
                      <a:pt x="0" y="1189"/>
                    </a:cubicBezTo>
                    <a:cubicBezTo>
                      <a:pt x="0" y="1518"/>
                      <a:pt x="133" y="1814"/>
                      <a:pt x="348" y="2030"/>
                    </a:cubicBezTo>
                    <a:cubicBezTo>
                      <a:pt x="564" y="2245"/>
                      <a:pt x="861" y="2378"/>
                      <a:pt x="1189" y="2378"/>
                    </a:cubicBezTo>
                  </a:path>
                </a:pathLst>
              </a:custGeom>
              <a:noFill/>
              <a:ln w="11113"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8" name="Oval 47">
                <a:extLst>
                  <a:ext uri="{FF2B5EF4-FFF2-40B4-BE49-F238E27FC236}">
                    <a16:creationId xmlns:a16="http://schemas.microsoft.com/office/drawing/2014/main" id="{68B1687C-B50C-4B4B-AF57-95A78A1E46AE}"/>
                  </a:ext>
                </a:extLst>
              </p:cNvPr>
              <p:cNvSpPr/>
              <p:nvPr/>
            </p:nvSpPr>
            <p:spPr>
              <a:xfrm>
                <a:off x="9603083" y="-4771746"/>
                <a:ext cx="8263839" cy="8263839"/>
              </a:xfrm>
              <a:prstGeom prst="ellipse">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49" name="Freeform 6">
                <a:extLst>
                  <a:ext uri="{FF2B5EF4-FFF2-40B4-BE49-F238E27FC236}">
                    <a16:creationId xmlns:a16="http://schemas.microsoft.com/office/drawing/2014/main" id="{7BCB01A5-A6A4-43EB-90C5-EB89EC7E57C2}"/>
                  </a:ext>
                </a:extLst>
              </p:cNvPr>
              <p:cNvSpPr>
                <a:spLocks/>
              </p:cNvSpPr>
              <p:nvPr/>
            </p:nvSpPr>
            <p:spPr bwMode="auto">
              <a:xfrm>
                <a:off x="9160086" y="-5214269"/>
                <a:ext cx="9159548" cy="9154710"/>
              </a:xfrm>
              <a:custGeom>
                <a:avLst/>
                <a:gdLst>
                  <a:gd name="T0" fmla="*/ 1189 w 2378"/>
                  <a:gd name="T1" fmla="*/ 2378 h 2378"/>
                  <a:gd name="T2" fmla="*/ 2030 w 2378"/>
                  <a:gd name="T3" fmla="*/ 2030 h 2378"/>
                  <a:gd name="T4" fmla="*/ 2378 w 2378"/>
                  <a:gd name="T5" fmla="*/ 1189 h 2378"/>
                  <a:gd name="T6" fmla="*/ 2030 w 2378"/>
                  <a:gd name="T7" fmla="*/ 348 h 2378"/>
                  <a:gd name="T8" fmla="*/ 1189 w 2378"/>
                  <a:gd name="T9" fmla="*/ 0 h 2378"/>
                  <a:gd name="T10" fmla="*/ 348 w 2378"/>
                  <a:gd name="T11" fmla="*/ 348 h 2378"/>
                  <a:gd name="T12" fmla="*/ 0 w 2378"/>
                  <a:gd name="T13" fmla="*/ 1189 h 2378"/>
                  <a:gd name="T14" fmla="*/ 348 w 2378"/>
                  <a:gd name="T15" fmla="*/ 2030 h 2378"/>
                  <a:gd name="T16" fmla="*/ 1189 w 2378"/>
                  <a:gd name="T17" fmla="*/ 2378 h 2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8" h="2378">
                    <a:moveTo>
                      <a:pt x="1189" y="2378"/>
                    </a:moveTo>
                    <a:cubicBezTo>
                      <a:pt x="1517" y="2378"/>
                      <a:pt x="1814" y="2245"/>
                      <a:pt x="2030" y="2030"/>
                    </a:cubicBezTo>
                    <a:cubicBezTo>
                      <a:pt x="2245" y="1814"/>
                      <a:pt x="2378" y="1517"/>
                      <a:pt x="2378" y="1189"/>
                    </a:cubicBezTo>
                    <a:cubicBezTo>
                      <a:pt x="2378" y="860"/>
                      <a:pt x="2245" y="563"/>
                      <a:pt x="2030" y="348"/>
                    </a:cubicBezTo>
                    <a:cubicBezTo>
                      <a:pt x="1814" y="133"/>
                      <a:pt x="1517" y="0"/>
                      <a:pt x="1189" y="0"/>
                    </a:cubicBezTo>
                    <a:cubicBezTo>
                      <a:pt x="860" y="0"/>
                      <a:pt x="563" y="133"/>
                      <a:pt x="348" y="348"/>
                    </a:cubicBezTo>
                    <a:cubicBezTo>
                      <a:pt x="133" y="563"/>
                      <a:pt x="0" y="860"/>
                      <a:pt x="0" y="1189"/>
                    </a:cubicBezTo>
                    <a:cubicBezTo>
                      <a:pt x="0" y="1517"/>
                      <a:pt x="133" y="1814"/>
                      <a:pt x="348" y="2030"/>
                    </a:cubicBezTo>
                    <a:cubicBezTo>
                      <a:pt x="563" y="2245"/>
                      <a:pt x="860" y="2378"/>
                      <a:pt x="1189" y="2378"/>
                    </a:cubicBezTo>
                  </a:path>
                </a:pathLst>
              </a:custGeom>
              <a:noFill/>
              <a:ln w="63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sv-SE"/>
              </a:p>
            </p:txBody>
          </p:sp>
        </p:grpSp>
      </p:grpSp>
      <p:sp>
        <p:nvSpPr>
          <p:cNvPr id="7" name="Date Placeholder 6" hidden="1">
            <a:extLst>
              <a:ext uri="{FF2B5EF4-FFF2-40B4-BE49-F238E27FC236}">
                <a16:creationId xmlns:a16="http://schemas.microsoft.com/office/drawing/2014/main" id="{FAD33BCD-145F-4B2B-AAE8-2C2F44D516A0}"/>
              </a:ext>
            </a:extLst>
          </p:cNvPr>
          <p:cNvSpPr>
            <a:spLocks noGrp="1"/>
          </p:cNvSpPr>
          <p:nvPr>
            <p:ph type="dt" sz="half" idx="10"/>
          </p:nvPr>
        </p:nvSpPr>
        <p:spPr>
          <a:xfrm>
            <a:off x="0" y="6912000"/>
            <a:ext cx="0" cy="0"/>
          </a:xfrm>
        </p:spPr>
        <p:txBody>
          <a:bodyPr/>
          <a:lstStyle>
            <a:lvl1pPr>
              <a:defRPr sz="100"/>
            </a:lvl1pPr>
          </a:lstStyle>
          <a:p>
            <a:r>
              <a:rPr lang="sv-SE" dirty="0"/>
              <a:t>.</a:t>
            </a:r>
          </a:p>
        </p:txBody>
      </p:sp>
      <p:sp>
        <p:nvSpPr>
          <p:cNvPr id="8" name="Footer Placeholder 7" hidden="1">
            <a:extLst>
              <a:ext uri="{FF2B5EF4-FFF2-40B4-BE49-F238E27FC236}">
                <a16:creationId xmlns:a16="http://schemas.microsoft.com/office/drawing/2014/main" id="{3186407F-7056-4CDE-9B66-B810F50EBD5C}"/>
              </a:ext>
            </a:extLst>
          </p:cNvPr>
          <p:cNvSpPr>
            <a:spLocks noGrp="1"/>
          </p:cNvSpPr>
          <p:nvPr>
            <p:ph type="ftr" sz="quarter" idx="11"/>
          </p:nvPr>
        </p:nvSpPr>
        <p:spPr>
          <a:xfrm>
            <a:off x="0" y="6912000"/>
            <a:ext cx="0" cy="0"/>
          </a:xfrm>
        </p:spPr>
        <p:txBody>
          <a:bodyPr/>
          <a:lstStyle>
            <a:lvl1pPr>
              <a:defRPr sz="100"/>
            </a:lvl1pPr>
          </a:lstStyle>
          <a:p>
            <a:r>
              <a:rPr lang="sv-SE" dirty="0"/>
              <a:t>.</a:t>
            </a:r>
          </a:p>
        </p:txBody>
      </p:sp>
      <p:sp>
        <p:nvSpPr>
          <p:cNvPr id="10" name="Slide Number Placeholder 9" hidden="1">
            <a:extLst>
              <a:ext uri="{FF2B5EF4-FFF2-40B4-BE49-F238E27FC236}">
                <a16:creationId xmlns:a16="http://schemas.microsoft.com/office/drawing/2014/main" id="{7C85EEA7-5C42-4CF2-B498-86317880B9FF}"/>
              </a:ext>
            </a:extLst>
          </p:cNvPr>
          <p:cNvSpPr>
            <a:spLocks noGrp="1"/>
          </p:cNvSpPr>
          <p:nvPr>
            <p:ph type="sldNum" sz="quarter" idx="12"/>
          </p:nvPr>
        </p:nvSpPr>
        <p:spPr>
          <a:xfrm>
            <a:off x="0" y="6912000"/>
            <a:ext cx="0" cy="0"/>
          </a:xfrm>
        </p:spPr>
        <p:txBody>
          <a:bodyPr/>
          <a:lstStyle>
            <a:lvl1pPr>
              <a:defRPr sz="100"/>
            </a:lvl1pPr>
          </a:lstStyle>
          <a:p>
            <a:r>
              <a:rPr lang="sv-SE" dirty="0"/>
              <a:t>.</a:t>
            </a:r>
          </a:p>
        </p:txBody>
      </p:sp>
      <p:sp>
        <p:nvSpPr>
          <p:cNvPr id="23" name="Text Placeholder 8">
            <a:extLst>
              <a:ext uri="{FF2B5EF4-FFF2-40B4-BE49-F238E27FC236}">
                <a16:creationId xmlns:a16="http://schemas.microsoft.com/office/drawing/2014/main" id="{90073188-9ED8-4503-A3D3-4DD4C75183B3}"/>
              </a:ext>
            </a:extLst>
          </p:cNvPr>
          <p:cNvSpPr>
            <a:spLocks noGrp="1"/>
          </p:cNvSpPr>
          <p:nvPr>
            <p:ph type="body" sz="quarter" idx="14" hasCustomPrompt="1"/>
          </p:nvPr>
        </p:nvSpPr>
        <p:spPr>
          <a:xfrm>
            <a:off x="1080000" y="6328800"/>
            <a:ext cx="5403600" cy="169200"/>
          </a:xfrm>
        </p:spPr>
        <p:txBody>
          <a:bodyPr/>
          <a:lstStyle>
            <a:lvl1pPr marL="0" indent="0">
              <a:spcAft>
                <a:spcPts val="0"/>
              </a:spcAft>
              <a:buNone/>
              <a:defRPr sz="1100" spc="0" baseline="0">
                <a:solidFill>
                  <a:schemeClr val="bg1"/>
                </a:solidFill>
              </a:defRPr>
            </a:lvl1pPr>
            <a:lvl2pPr marL="216000" indent="0">
              <a:buNone/>
              <a:defRPr sz="1100"/>
            </a:lvl2pPr>
            <a:lvl3pPr marL="432000" indent="0">
              <a:buNone/>
              <a:defRPr sz="1100"/>
            </a:lvl3pPr>
            <a:lvl4pPr>
              <a:buNone/>
              <a:defRPr sz="1100"/>
            </a:lvl4pPr>
            <a:lvl5pPr>
              <a:buNone/>
              <a:defRPr sz="1100"/>
            </a:lvl5pPr>
          </a:lstStyle>
          <a:p>
            <a:pPr lvl="0"/>
            <a:r>
              <a:rPr lang="sv-SE" dirty="0"/>
              <a:t>Infoga </a:t>
            </a:r>
            <a:r>
              <a:rPr lang="sv-SE" dirty="0" err="1"/>
              <a:t>epostadress</a:t>
            </a:r>
            <a:r>
              <a:rPr lang="sv-SE" dirty="0"/>
              <a:t> xx@sysav.se</a:t>
            </a:r>
          </a:p>
        </p:txBody>
      </p:sp>
      <p:sp>
        <p:nvSpPr>
          <p:cNvPr id="15" name="TextBox 14">
            <a:extLst>
              <a:ext uri="{FF2B5EF4-FFF2-40B4-BE49-F238E27FC236}">
                <a16:creationId xmlns:a16="http://schemas.microsoft.com/office/drawing/2014/main" id="{E99A358A-5262-4646-85C0-B107C94E7DBE}"/>
              </a:ext>
            </a:extLst>
          </p:cNvPr>
          <p:cNvSpPr txBox="1"/>
          <p:nvPr userDrawn="1"/>
        </p:nvSpPr>
        <p:spPr>
          <a:xfrm>
            <a:off x="1080000" y="6105600"/>
            <a:ext cx="5403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100" kern="1200" spc="0" baseline="0" dirty="0">
                <a:solidFill>
                  <a:schemeClr val="bg1"/>
                </a:solidFill>
                <a:latin typeface="+mj-lt"/>
                <a:ea typeface="+mn-ea"/>
                <a:cs typeface="+mn-cs"/>
              </a:rPr>
              <a:t>Kontakt</a:t>
            </a:r>
          </a:p>
        </p:txBody>
      </p:sp>
    </p:spTree>
    <p:extLst>
      <p:ext uri="{BB962C8B-B14F-4D97-AF65-F5344CB8AC3E}">
        <p14:creationId xmlns:p14="http://schemas.microsoft.com/office/powerpoint/2010/main" val="16212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900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ast rubrik">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990C8DE-481C-410F-AB11-9B510AAC6369}"/>
              </a:ext>
            </a:extLst>
          </p:cNvPr>
          <p:cNvSpPr>
            <a:spLocks noGrp="1"/>
          </p:cNvSpPr>
          <p:nvPr>
            <p:ph type="title" hasCustomPrompt="1"/>
          </p:nvPr>
        </p:nvSpPr>
        <p:spPr/>
        <p:txBody>
          <a:bodyPr/>
          <a:lstStyle>
            <a:lvl1pPr>
              <a:defRPr/>
            </a:lvl1pPr>
          </a:lstStyle>
          <a:p>
            <a:r>
              <a:rPr lang="sv-SE" dirty="0"/>
              <a:t>Klicka för att lägga till rubrik</a:t>
            </a:r>
          </a:p>
        </p:txBody>
      </p:sp>
      <p:sp>
        <p:nvSpPr>
          <p:cNvPr id="7" name="Date Placeholder 6" hidden="1">
            <a:extLst>
              <a:ext uri="{FF2B5EF4-FFF2-40B4-BE49-F238E27FC236}">
                <a16:creationId xmlns:a16="http://schemas.microsoft.com/office/drawing/2014/main" id="{53B07BA8-1427-400A-BFCC-2921F0FFDC20}"/>
              </a:ext>
            </a:extLst>
          </p:cNvPr>
          <p:cNvSpPr>
            <a:spLocks noGrp="1"/>
          </p:cNvSpPr>
          <p:nvPr>
            <p:ph type="dt" sz="half" idx="10"/>
          </p:nvPr>
        </p:nvSpPr>
        <p:spPr/>
        <p:txBody>
          <a:bodyPr/>
          <a:lstStyle/>
          <a:p>
            <a:r>
              <a:rPr lang="sv-SE" dirty="0"/>
              <a:t>.</a:t>
            </a:r>
          </a:p>
        </p:txBody>
      </p:sp>
      <p:sp>
        <p:nvSpPr>
          <p:cNvPr id="8" name="Footer Placeholder 7" hidden="1">
            <a:extLst>
              <a:ext uri="{FF2B5EF4-FFF2-40B4-BE49-F238E27FC236}">
                <a16:creationId xmlns:a16="http://schemas.microsoft.com/office/drawing/2014/main" id="{7AD240B4-5BEA-489B-ACE1-0F38EF6ED92F}"/>
              </a:ext>
            </a:extLst>
          </p:cNvPr>
          <p:cNvSpPr>
            <a:spLocks noGrp="1"/>
          </p:cNvSpPr>
          <p:nvPr>
            <p:ph type="ftr" sz="quarter" idx="11"/>
          </p:nvPr>
        </p:nvSpPr>
        <p:spPr/>
        <p:txBody>
          <a:bodyPr/>
          <a:lstStyle/>
          <a:p>
            <a:r>
              <a:rPr lang="sv-SE" dirty="0"/>
              <a:t>.</a:t>
            </a:r>
          </a:p>
        </p:txBody>
      </p:sp>
      <p:sp>
        <p:nvSpPr>
          <p:cNvPr id="9" name="Slide Number Placeholder 8" hidden="1">
            <a:extLst>
              <a:ext uri="{FF2B5EF4-FFF2-40B4-BE49-F238E27FC236}">
                <a16:creationId xmlns:a16="http://schemas.microsoft.com/office/drawing/2014/main" id="{681317E2-57EA-436B-B35C-CF2B7A5A17A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49132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Tom">
    <p:spTree>
      <p:nvGrpSpPr>
        <p:cNvPr id="1" name=""/>
        <p:cNvGrpSpPr/>
        <p:nvPr/>
      </p:nvGrpSpPr>
      <p:grpSpPr>
        <a:xfrm>
          <a:off x="0" y="0"/>
          <a:ext cx="0" cy="0"/>
          <a:chOff x="0" y="0"/>
          <a:chExt cx="0" cy="0"/>
        </a:xfrm>
      </p:grpSpPr>
      <p:sp>
        <p:nvSpPr>
          <p:cNvPr id="5" name="Date Placeholder 4" hidden="1">
            <a:extLst>
              <a:ext uri="{FF2B5EF4-FFF2-40B4-BE49-F238E27FC236}">
                <a16:creationId xmlns:a16="http://schemas.microsoft.com/office/drawing/2014/main" id="{C772C460-9134-458F-AA89-03F253C80090}"/>
              </a:ext>
            </a:extLst>
          </p:cNvPr>
          <p:cNvSpPr>
            <a:spLocks noGrp="1"/>
          </p:cNvSpPr>
          <p:nvPr>
            <p:ph type="dt" sz="half" idx="10"/>
          </p:nvPr>
        </p:nvSpPr>
        <p:spPr/>
        <p:txBody>
          <a:bodyPr/>
          <a:lstStyle/>
          <a:p>
            <a:r>
              <a:rPr lang="sv-SE" dirty="0"/>
              <a:t>.</a:t>
            </a:r>
          </a:p>
        </p:txBody>
      </p:sp>
      <p:sp>
        <p:nvSpPr>
          <p:cNvPr id="6" name="Footer Placeholder 5" hidden="1">
            <a:extLst>
              <a:ext uri="{FF2B5EF4-FFF2-40B4-BE49-F238E27FC236}">
                <a16:creationId xmlns:a16="http://schemas.microsoft.com/office/drawing/2014/main" id="{E03BEB37-2A13-4E44-B1C4-87E184DE5785}"/>
              </a:ext>
            </a:extLst>
          </p:cNvPr>
          <p:cNvSpPr>
            <a:spLocks noGrp="1"/>
          </p:cNvSpPr>
          <p:nvPr>
            <p:ph type="ftr" sz="quarter" idx="11"/>
          </p:nvPr>
        </p:nvSpPr>
        <p:spPr/>
        <p:txBody>
          <a:bodyPr/>
          <a:lstStyle/>
          <a:p>
            <a:r>
              <a:rPr lang="sv-SE" dirty="0"/>
              <a:t>.</a:t>
            </a:r>
          </a:p>
        </p:txBody>
      </p:sp>
      <p:sp>
        <p:nvSpPr>
          <p:cNvPr id="7" name="Slide Number Placeholder 6" hidden="1">
            <a:extLst>
              <a:ext uri="{FF2B5EF4-FFF2-40B4-BE49-F238E27FC236}">
                <a16:creationId xmlns:a16="http://schemas.microsoft.com/office/drawing/2014/main" id="{55ED7064-8CDD-4F5A-A80F-05793B6F18C4}"/>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0157613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nvändarguide">
    <p:spTree>
      <p:nvGrpSpPr>
        <p:cNvPr id="1" name=""/>
        <p:cNvGrpSpPr/>
        <p:nvPr/>
      </p:nvGrpSpPr>
      <p:grpSpPr>
        <a:xfrm>
          <a:off x="0" y="0"/>
          <a:ext cx="0" cy="0"/>
          <a:chOff x="0" y="0"/>
          <a:chExt cx="0" cy="0"/>
        </a:xfrm>
      </p:grpSpPr>
      <p:sp>
        <p:nvSpPr>
          <p:cNvPr id="21" name="Text Box 3"/>
          <p:cNvSpPr txBox="1">
            <a:spLocks noChangeArrowheads="1"/>
          </p:cNvSpPr>
          <p:nvPr userDrawn="1"/>
        </p:nvSpPr>
        <p:spPr bwMode="auto">
          <a:xfrm>
            <a:off x="4662000" y="1806575"/>
            <a:ext cx="2340000" cy="412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A. Insert corporate picture</a:t>
            </a:r>
            <a:endParaRPr lang="sv-SE" altLang="da-DK" sz="900" b="0" noProof="1">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b="0" noProof="1">
                <a:solidFill>
                  <a:schemeClr val="tx1"/>
                </a:solidFill>
                <a:latin typeface="Arial" panose="020B0604020202020204" pitchFamily="34" charset="0"/>
                <a:cs typeface="Arial" panose="020B0604020202020204" pitchFamily="34" charset="0"/>
              </a:rPr>
              <a:t> Click the blue </a:t>
            </a:r>
            <a:r>
              <a:rPr lang="sv-SE" altLang="da-DK" sz="900" b="1" baseline="0" noProof="1">
                <a:solidFill>
                  <a:schemeClr val="tx1"/>
                </a:solidFill>
                <a:latin typeface="Arial" panose="020B0604020202020204" pitchFamily="34" charset="0"/>
                <a:cs typeface="Arial" panose="020B0604020202020204" pitchFamily="34" charset="0"/>
              </a:rPr>
              <a:t>Templafy</a:t>
            </a:r>
            <a:r>
              <a:rPr lang="sv-SE" altLang="da-DK" sz="900" b="0" baseline="0" noProof="1">
                <a:solidFill>
                  <a:schemeClr val="tx1"/>
                </a:solidFill>
                <a:latin typeface="Arial" panose="020B0604020202020204" pitchFamily="34" charset="0"/>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In the dropdown,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baseline="0" noProof="1">
                <a:solidFill>
                  <a:schemeClr val="tx1"/>
                </a:solidFill>
                <a:latin typeface="Arial" panose="020B0604020202020204" pitchFamily="34" charset="0"/>
                <a:cs typeface="Arial" panose="020B0604020202020204" pitchFamily="34" charset="0"/>
              </a:rPr>
              <a:t>,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or click </a:t>
            </a:r>
            <a:r>
              <a:rPr lang="sv-SE" altLang="da-DK" sz="900" b="1" baseline="0" noProof="1">
                <a:solidFill>
                  <a:schemeClr val="tx1"/>
                </a:solidFill>
                <a:latin typeface="Arial" panose="020B0604020202020204" pitchFamily="34" charset="0"/>
                <a:cs typeface="Arial" panose="020B0604020202020204" pitchFamily="34" charset="0"/>
              </a:rPr>
              <a:t>Images</a:t>
            </a:r>
            <a:r>
              <a:rPr lang="sv-SE" altLang="da-DK" sz="900" b="0" i="0" baseline="0" noProof="1">
                <a:solidFill>
                  <a:schemeClr val="tx1"/>
                </a:solidFill>
                <a:latin typeface="Arial" panose="020B0604020202020204" pitchFamily="34" charset="0"/>
                <a:cs typeface="Arial" panose="020B0604020202020204" pitchFamily="34" charset="0"/>
              </a:rPr>
              <a:t>-button</a:t>
            </a:r>
            <a:r>
              <a:rPr lang="sv-SE" altLang="da-DK" sz="900" b="0" baseline="0" noProof="1">
                <a:solidFill>
                  <a:schemeClr val="tx1"/>
                </a:solidFill>
                <a:latin typeface="Arial" panose="020B0604020202020204" pitchFamily="34" charset="0"/>
                <a:cs typeface="Arial" panose="020B0604020202020204" pitchFamily="34" charset="0"/>
              </a:rPr>
              <a:t> in the right Templafy pane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B. Browse for other pictures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Insert</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 </a:t>
            </a: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copied</a:t>
            </a:r>
            <a:r>
              <a:rPr lang="sv-SE" sz="900" b="1" noProof="0" dirty="0">
                <a:solidFill>
                  <a:srgbClr val="000000"/>
                </a:solidFill>
                <a:latin typeface="Arial" panose="020B0604020202020204" pitchFamily="34" charset="0"/>
                <a:ea typeface="Times New Roman" panose="02020603050405020304" pitchFamily="18" charset="0"/>
              </a:rPr>
              <a:t> </a:t>
            </a:r>
            <a:r>
              <a:rPr lang="sv-SE" sz="900" b="1" noProof="0" dirty="0" err="1">
                <a:solidFill>
                  <a:srgbClr val="000000"/>
                </a:solidFill>
                <a:latin typeface="Arial" panose="020B0604020202020204" pitchFamily="34" charset="0"/>
                <a:ea typeface="Times New Roman" panose="02020603050405020304" pitchFamily="18" charset="0"/>
              </a:rPr>
              <a:t>picture</a:t>
            </a:r>
            <a:endParaRPr lang="sv-SE" altLang="da-DK" sz="900" noProof="0" dirty="0">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a:t>
            </a:r>
            <a:r>
              <a:rPr lang="sv-SE" altLang="da-DK" sz="900" b="0" baseline="0" noProof="1">
                <a:solidFill>
                  <a:schemeClr val="tx1"/>
                </a:solidFill>
                <a:latin typeface="Arial" panose="020B0604020202020204" pitchFamily="34" charset="0"/>
                <a:cs typeface="Arial" panose="020B0604020202020204" pitchFamily="34" charset="0"/>
              </a:rPr>
              <a:t> on </a:t>
            </a:r>
            <a:r>
              <a:rPr lang="sv-SE" altLang="da-DK" sz="900" b="1" baseline="0" noProof="1">
                <a:solidFill>
                  <a:schemeClr val="tx1"/>
                </a:solidFill>
                <a:latin typeface="Arial" panose="020B0604020202020204" pitchFamily="34" charset="0"/>
                <a:cs typeface="Arial" panose="020B0604020202020204" pitchFamily="34" charset="0"/>
              </a:rPr>
              <a:t>Image Tools </a:t>
            </a:r>
            <a:r>
              <a:rPr lang="sv-SE" altLang="da-DK" sz="900" b="0" baseline="0" noProof="1">
                <a:solidFill>
                  <a:schemeClr val="tx1"/>
                </a:solidFill>
                <a:latin typeface="Arial" panose="020B0604020202020204" pitchFamily="34" charset="0"/>
                <a:cs typeface="Arial" panose="020B0604020202020204" pitchFamily="34" charset="0"/>
              </a:rPr>
              <a:t>under company tab </a:t>
            </a:r>
          </a:p>
          <a:p>
            <a:pPr eaLnBrk="1" hangingPunct="1">
              <a:spcAft>
                <a:spcPts val="600"/>
              </a:spcAft>
              <a:defRPr/>
            </a:pPr>
            <a:r>
              <a:rPr lang="sv-SE" altLang="da-DK" sz="900" b="1" baseline="0" noProof="1">
                <a:solidFill>
                  <a:schemeClr val="tx1"/>
                </a:solidFill>
                <a:latin typeface="Arial" panose="020B0604020202020204" pitchFamily="34" charset="0"/>
                <a:cs typeface="Arial" panose="020B0604020202020204" pitchFamily="34" charset="0"/>
              </a:rPr>
              <a:t>2. </a:t>
            </a:r>
            <a:r>
              <a:rPr lang="sv-SE" altLang="da-DK" sz="900" b="0" baseline="0" noProof="1">
                <a:solidFill>
                  <a:schemeClr val="tx1"/>
                </a:solidFill>
                <a:latin typeface="Arial" panose="020B0604020202020204" pitchFamily="34" charset="0"/>
                <a:cs typeface="Arial" panose="020B0604020202020204" pitchFamily="34" charset="0"/>
              </a:rPr>
              <a:t>Click on </a:t>
            </a:r>
            <a:r>
              <a:rPr lang="sv-SE" altLang="da-DK" sz="900" b="1" baseline="0" noProof="1">
                <a:solidFill>
                  <a:schemeClr val="tx1"/>
                </a:solidFill>
                <a:latin typeface="Arial" panose="020B0604020202020204" pitchFamily="34" charset="0"/>
                <a:cs typeface="Arial" panose="020B0604020202020204" pitchFamily="34" charset="0"/>
              </a:rPr>
              <a:t>paste</a:t>
            </a:r>
            <a:r>
              <a:rPr lang="sv-SE" altLang="da-DK" sz="900" b="0" baseline="0" noProof="1">
                <a:solidFill>
                  <a:schemeClr val="tx1"/>
                </a:solidFill>
                <a:latin typeface="Arial" panose="020B0604020202020204" pitchFamily="34" charset="0"/>
                <a:cs typeface="Arial" panose="020B0604020202020204" pitchFamily="34" charset="0"/>
              </a:rPr>
              <a:t> to browse for </a:t>
            </a:r>
            <a:br>
              <a:rPr lang="sv-SE" altLang="da-DK" sz="900" b="0" baseline="0" noProof="1">
                <a:solidFill>
                  <a:schemeClr val="tx1"/>
                </a:solidFill>
                <a:latin typeface="Arial" panose="020B0604020202020204" pitchFamily="34" charset="0"/>
                <a:cs typeface="Arial" panose="020B0604020202020204" pitchFamily="34" charset="0"/>
              </a:rPr>
            </a:br>
            <a:r>
              <a:rPr lang="sv-SE" altLang="da-DK" sz="900" b="0" baseline="0" noProof="1">
                <a:solidFill>
                  <a:schemeClr val="tx1"/>
                </a:solidFill>
                <a:latin typeface="Arial" panose="020B0604020202020204" pitchFamily="34" charset="0"/>
                <a:cs typeface="Arial" panose="020B0604020202020204" pitchFamily="34" charset="0"/>
              </a:rPr>
              <a:t>a picture</a:t>
            </a: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Guides</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To view drawing guides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View</a:t>
            </a:r>
            <a:r>
              <a:rPr lang="sv-SE" altLang="da-DK" sz="900" b="0" noProof="1">
                <a:solidFill>
                  <a:schemeClr val="tx1"/>
                </a:solidFill>
                <a:latin typeface="Arial" panose="020B0604020202020204" pitchFamily="34" charset="0"/>
                <a:cs typeface="Arial" panose="020B0604020202020204" pitchFamily="34" charset="0"/>
              </a:rPr>
              <a:t> tab, set tick mark next to </a:t>
            </a:r>
            <a:r>
              <a:rPr lang="sv-SE" altLang="da-DK" sz="900" b="1" noProof="1">
                <a:solidFill>
                  <a:schemeClr val="tx1"/>
                </a:solidFill>
                <a:latin typeface="Arial" panose="020B0604020202020204" pitchFamily="34" charset="0"/>
                <a:cs typeface="Arial" panose="020B0604020202020204" pitchFamily="34" charset="0"/>
              </a:rPr>
              <a:t>Guides</a:t>
            </a:r>
            <a:endParaRPr lang="sv-SE" altLang="da-DK" sz="900" b="0"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Alt + F9 </a:t>
            </a:r>
            <a:r>
              <a:rPr lang="sv-SE" altLang="da-DK" sz="900" b="0" noProof="1">
                <a:solidFill>
                  <a:schemeClr val="tx1"/>
                </a:solidFill>
                <a:latin typeface="Arial" panose="020B0604020202020204" pitchFamily="34" charset="0"/>
                <a:cs typeface="Arial" panose="020B0604020202020204" pitchFamily="34" charset="0"/>
              </a:rPr>
              <a:t>for quick viewing of guides</a:t>
            </a:r>
            <a:endParaRPr lang="sv-SE" altLang="da-DK" sz="900" b="1" noProof="1">
              <a:solidFill>
                <a:schemeClr val="tx1"/>
              </a:solidFill>
              <a:latin typeface="Arial" panose="020B0604020202020204" pitchFamily="34" charset="0"/>
              <a:cs typeface="Arial" panose="020B0604020202020204" pitchFamily="34" charset="0"/>
            </a:endParaRPr>
          </a:p>
        </p:txBody>
      </p:sp>
      <p:sp>
        <p:nvSpPr>
          <p:cNvPr id="9" name="Header"/>
          <p:cNvSpPr txBox="1"/>
          <p:nvPr userDrawn="1"/>
        </p:nvSpPr>
        <p:spPr>
          <a:xfrm>
            <a:off x="635000" y="720000"/>
            <a:ext cx="11014073" cy="650171"/>
          </a:xfrm>
          <a:prstGeom prst="rect">
            <a:avLst/>
          </a:prstGeom>
          <a:noFill/>
        </p:spPr>
        <p:txBody>
          <a:bodyPr wrap="square" lIns="0" tIns="0" rIns="0" bIns="0" rtlCol="0" anchor="t" anchorCtr="0">
            <a:noAutofit/>
          </a:bodyPr>
          <a:lstStyle/>
          <a:p>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User</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guide –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delete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before</a:t>
            </a:r>
            <a:r>
              <a:rPr kumimoji="0" lang="sv-SE"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sv-SE" sz="32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use</a:t>
            </a:r>
            <a:endParaRPr lang="sv-SE" sz="1800" noProof="0" dirty="0"/>
          </a:p>
        </p:txBody>
      </p:sp>
      <p:sp>
        <p:nvSpPr>
          <p:cNvPr id="29" name="Text Box 2"/>
          <p:cNvSpPr txBox="1">
            <a:spLocks noChangeArrowheads="1"/>
          </p:cNvSpPr>
          <p:nvPr userDrawn="1"/>
        </p:nvSpPr>
        <p:spPr bwMode="auto">
          <a:xfrm>
            <a:off x="539750" y="1806575"/>
            <a:ext cx="2412000" cy="435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Use text</a:t>
            </a:r>
            <a:r>
              <a:rPr lang="sv-SE" sz="900" b="1" baseline="0" noProof="1">
                <a:solidFill>
                  <a:schemeClr val="tx1"/>
                </a:solidFill>
                <a:latin typeface="Arial" panose="020B0604020202020204" pitchFamily="34" charset="0"/>
                <a:cs typeface="Arial" panose="020B0604020202020204" pitchFamily="34" charset="0"/>
              </a:rPr>
              <a:t> styles</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Use the </a:t>
            </a:r>
            <a:r>
              <a:rPr lang="sv-SE" altLang="da-DK" sz="900" b="1" noProof="1">
                <a:solidFill>
                  <a:schemeClr val="tx1"/>
                </a:solidFill>
                <a:latin typeface="Arial" panose="020B0604020202020204" pitchFamily="34" charset="0"/>
                <a:cs typeface="Arial" panose="020B0604020202020204" pitchFamily="34" charset="0"/>
              </a:rPr>
              <a:t>TAB</a:t>
            </a:r>
            <a:r>
              <a:rPr lang="sv-SE" altLang="da-DK" sz="900" b="0" noProof="1">
                <a:solidFill>
                  <a:schemeClr val="tx1"/>
                </a:solidFill>
                <a:latin typeface="Arial" panose="020B0604020202020204" pitchFamily="34" charset="0"/>
                <a:cs typeface="Arial" panose="020B0604020202020204" pitchFamily="34" charset="0"/>
              </a:rPr>
              <a:t>-key</a:t>
            </a:r>
            <a:r>
              <a:rPr lang="sv-SE" altLang="da-DK" sz="900" b="0" baseline="0" noProof="1">
                <a:solidFill>
                  <a:schemeClr val="tx1"/>
                </a:solidFill>
                <a:latin typeface="Arial" panose="020B0604020202020204" pitchFamily="34" charset="0"/>
                <a:cs typeface="Arial" panose="020B0604020202020204" pitchFamily="34" charset="0"/>
              </a:rPr>
              <a:t> to jump through levels. Click </a:t>
            </a:r>
            <a:r>
              <a:rPr lang="sv-SE" altLang="da-DK" sz="900" b="1" baseline="0" noProof="1">
                <a:solidFill>
                  <a:schemeClr val="tx1"/>
                </a:solidFill>
                <a:latin typeface="Arial" panose="020B0604020202020204" pitchFamily="34" charset="0"/>
                <a:cs typeface="Arial" panose="020B0604020202020204" pitchFamily="34" charset="0"/>
              </a:rPr>
              <a:t>ENTER</a:t>
            </a:r>
            <a:r>
              <a:rPr lang="sv-SE" altLang="da-DK" sz="900" b="0" baseline="0" noProof="1">
                <a:solidFill>
                  <a:schemeClr val="tx1"/>
                </a:solidFill>
                <a:latin typeface="Arial" panose="020B0604020202020204" pitchFamily="34" charset="0"/>
                <a:cs typeface="Arial" panose="020B0604020202020204" pitchFamily="34" charset="0"/>
              </a:rPr>
              <a:t>, then </a:t>
            </a:r>
            <a:r>
              <a:rPr lang="sv-SE" altLang="da-DK" sz="900" b="1" baseline="0" noProof="1">
                <a:solidFill>
                  <a:schemeClr val="tx1"/>
                </a:solidFill>
                <a:latin typeface="Arial" panose="020B0604020202020204" pitchFamily="34" charset="0"/>
                <a:cs typeface="Arial" panose="020B0604020202020204" pitchFamily="34" charset="0"/>
              </a:rPr>
              <a:t>TAB</a:t>
            </a:r>
            <a:r>
              <a:rPr lang="sv-SE" altLang="da-DK" sz="900" b="0" baseline="0" noProof="1">
                <a:solidFill>
                  <a:schemeClr val="tx1"/>
                </a:solidFill>
                <a:latin typeface="Arial" panose="020B0604020202020204" pitchFamily="34" charset="0"/>
                <a:cs typeface="Arial" panose="020B0604020202020204" pitchFamily="34" charset="0"/>
              </a:rPr>
              <a:t> to switch from one level to the next level</a:t>
            </a:r>
          </a:p>
          <a:p>
            <a:pPr eaLnBrk="1" hangingPunct="1">
              <a:spcAft>
                <a:spcPts val="600"/>
              </a:spcAft>
              <a:defRPr/>
            </a:pPr>
            <a:r>
              <a:rPr lang="sv-SE" altLang="da-DK" sz="900" b="0" baseline="0" noProof="1">
                <a:solidFill>
                  <a:schemeClr val="tx1"/>
                </a:solidFill>
                <a:latin typeface="Arial" panose="020B0604020202020204" pitchFamily="34" charset="0"/>
                <a:cs typeface="Arial" panose="020B0604020202020204" pitchFamily="34" charset="0"/>
              </a:rPr>
              <a:t>To go back in levels use </a:t>
            </a:r>
            <a:r>
              <a:rPr lang="sv-SE" altLang="da-DK" sz="900" b="1" baseline="0" noProof="1">
                <a:solidFill>
                  <a:schemeClr val="tx1"/>
                </a:solidFill>
                <a:latin typeface="Arial" panose="020B0604020202020204" pitchFamily="34" charset="0"/>
                <a:cs typeface="Arial" panose="020B0604020202020204" pitchFamily="34" charset="0"/>
              </a:rPr>
              <a:t>SHIFT-TAB</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sz="900" noProof="1">
                <a:solidFill>
                  <a:schemeClr val="tx1"/>
                </a:solidFill>
                <a:latin typeface="Arial" panose="020B0604020202020204" pitchFamily="34" charset="0"/>
                <a:cs typeface="Arial" panose="020B0604020202020204" pitchFamily="34" charset="0"/>
              </a:rPr>
              <a:t>Alternatively, </a:t>
            </a:r>
            <a:r>
              <a:rPr lang="sv-SE" sz="900" b="1" noProof="1">
                <a:solidFill>
                  <a:schemeClr val="tx1"/>
                </a:solidFill>
                <a:latin typeface="Arial" panose="020B0604020202020204" pitchFamily="34" charset="0"/>
                <a:cs typeface="Arial" panose="020B0604020202020204" pitchFamily="34" charset="0"/>
              </a:rPr>
              <a:t>Increase</a:t>
            </a:r>
            <a:r>
              <a:rPr lang="sv-SE" sz="900" baseline="0" noProof="1">
                <a:solidFill>
                  <a:schemeClr val="tx1"/>
                </a:solidFill>
                <a:latin typeface="Arial" panose="020B0604020202020204" pitchFamily="34" charset="0"/>
                <a:cs typeface="Arial" panose="020B0604020202020204" pitchFamily="34" charset="0"/>
              </a:rPr>
              <a:t> and </a:t>
            </a:r>
            <a:r>
              <a:rPr lang="sv-SE" sz="900" b="1" baseline="0" noProof="1">
                <a:solidFill>
                  <a:schemeClr val="tx1"/>
                </a:solidFill>
                <a:latin typeface="Arial" panose="020B0604020202020204" pitchFamily="34" charset="0"/>
                <a:cs typeface="Arial" panose="020B0604020202020204" pitchFamily="34" charset="0"/>
              </a:rPr>
              <a:t>Decrease</a:t>
            </a:r>
            <a:br>
              <a:rPr lang="sv-SE" sz="900" b="1" baseline="0" noProof="1">
                <a:solidFill>
                  <a:schemeClr val="tx1"/>
                </a:solidFill>
                <a:latin typeface="Arial" panose="020B0604020202020204" pitchFamily="34" charset="0"/>
                <a:cs typeface="Arial" panose="020B0604020202020204" pitchFamily="34" charset="0"/>
              </a:rPr>
            </a:br>
            <a:r>
              <a:rPr lang="sv-SE" sz="900" baseline="0" noProof="1">
                <a:solidFill>
                  <a:schemeClr val="tx1"/>
                </a:solidFill>
                <a:latin typeface="Arial" panose="020B0604020202020204" pitchFamily="34" charset="0"/>
                <a:cs typeface="Arial" panose="020B0604020202020204" pitchFamily="34" charset="0"/>
              </a:rPr>
              <a:t>list level can be used</a:t>
            </a:r>
          </a:p>
          <a:p>
            <a:pPr eaLnBrk="1" hangingPunct="1">
              <a:spcBef>
                <a:spcPts val="1200"/>
              </a:spcBef>
              <a:spcAft>
                <a:spcPts val="600"/>
              </a:spcAft>
              <a:defRPr/>
            </a:pPr>
            <a:r>
              <a:rPr lang="sv-SE" sz="900" b="1" noProof="0" dirty="0" err="1">
                <a:solidFill>
                  <a:srgbClr val="000000"/>
                </a:solidFill>
                <a:latin typeface="Arial" panose="020B0604020202020204" pitchFamily="34" charset="0"/>
                <a:ea typeface="Times New Roman" panose="02020603050405020304" pitchFamily="18" charset="0"/>
              </a:rPr>
              <a:t>Insert</a:t>
            </a:r>
            <a:r>
              <a:rPr lang="sv-SE" sz="900" b="1" dirty="0">
                <a:solidFill>
                  <a:srgbClr val="000000"/>
                </a:solidFill>
                <a:latin typeface="Arial" panose="020B0604020202020204" pitchFamily="34" charset="0"/>
                <a:ea typeface="Times New Roman" panose="02020603050405020304" pitchFamily="18" charset="0"/>
              </a:rPr>
              <a:t> a New </a:t>
            </a:r>
            <a:r>
              <a:rPr lang="sv-SE" sz="900" b="1" dirty="0" err="1">
                <a:solidFill>
                  <a:srgbClr val="000000"/>
                </a:solidFill>
                <a:latin typeface="Arial" panose="020B0604020202020204" pitchFamily="34" charset="0"/>
                <a:ea typeface="Times New Roman" panose="02020603050405020304" pitchFamily="18" charset="0"/>
              </a:rPr>
              <a:t>Slide</a:t>
            </a:r>
            <a:endParaRPr lang="sv-SE" sz="900" b="1"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noProof="1">
                <a:solidFill>
                  <a:schemeClr val="tx1"/>
                </a:solidFill>
                <a:latin typeface="Arial" panose="020B0604020202020204" pitchFamily="34" charset="0"/>
                <a:cs typeface="Arial" panose="020B0604020202020204" pitchFamily="34" charset="0"/>
              </a:rPr>
              <a:t>Click on the </a:t>
            </a:r>
            <a:r>
              <a:rPr lang="sv-SE" altLang="da-DK" sz="900" b="1" baseline="0" noProof="1">
                <a:solidFill>
                  <a:schemeClr val="tx1"/>
                </a:solidFill>
                <a:latin typeface="Arial" panose="020B0604020202020204" pitchFamily="34" charset="0"/>
                <a:cs typeface="Arial" panose="020B0604020202020204" pitchFamily="34" charset="0"/>
              </a:rPr>
              <a:t>New Slide </a:t>
            </a:r>
            <a:r>
              <a:rPr lang="sv-SE" altLang="da-DK" sz="900" noProof="1">
                <a:solidFill>
                  <a:schemeClr val="tx1"/>
                </a:solidFill>
                <a:latin typeface="Arial" panose="020B0604020202020204" pitchFamily="34" charset="0"/>
                <a:cs typeface="Arial" panose="020B0604020202020204" pitchFamily="34" charset="0"/>
              </a:rPr>
              <a:t>to insert </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new slide</a:t>
            </a:r>
          </a:p>
          <a:p>
            <a:pPr eaLnBrk="1" hangingPunct="1">
              <a:spcBef>
                <a:spcPts val="1200"/>
              </a:spcBef>
              <a:spcAft>
                <a:spcPts val="600"/>
              </a:spcAft>
              <a:defRPr/>
            </a:pPr>
            <a:r>
              <a:rPr lang="sv-SE" sz="900" b="1" dirty="0">
                <a:solidFill>
                  <a:srgbClr val="000000"/>
                </a:solidFill>
                <a:latin typeface="Arial" panose="020B0604020202020204" pitchFamily="34" charset="0"/>
                <a:ea typeface="Times New Roman" panose="02020603050405020304" pitchFamily="18" charset="0"/>
              </a:rPr>
              <a:t>Change </a:t>
            </a:r>
            <a:r>
              <a:rPr lang="sv-SE" sz="900" b="1" dirty="0" err="1">
                <a:solidFill>
                  <a:srgbClr val="000000"/>
                </a:solidFill>
                <a:latin typeface="Arial" panose="020B0604020202020204" pitchFamily="34" charset="0"/>
                <a:ea typeface="Times New Roman" panose="02020603050405020304" pitchFamily="18" charset="0"/>
              </a:rPr>
              <a:t>Slide</a:t>
            </a:r>
            <a:r>
              <a:rPr lang="sv-SE" sz="900" b="1" dirty="0">
                <a:solidFill>
                  <a:srgbClr val="000000"/>
                </a:solidFill>
                <a:latin typeface="Arial" panose="020B0604020202020204" pitchFamily="34" charset="0"/>
                <a:ea typeface="Times New Roman" panose="02020603050405020304" pitchFamily="18" charset="0"/>
              </a:rPr>
              <a:t> Layout</a:t>
            </a:r>
            <a:endParaRPr lang="sv-SE" altLang="da-DK" sz="900" noProof="1">
              <a:solidFill>
                <a:schemeClr val="tx1"/>
              </a:solidFill>
              <a:latin typeface="Arial" panose="020B0604020202020204" pitchFamily="34" charset="0"/>
              <a:cs typeface="Arial" panose="020B0604020202020204" pitchFamily="34" charset="0"/>
            </a:endParaRPr>
          </a:p>
          <a:p>
            <a:pPr marL="0" indent="0">
              <a:spcAft>
                <a:spcPts val="600"/>
              </a:spcAft>
              <a:buFont typeface="+mj-lt"/>
              <a:buNone/>
            </a:pPr>
            <a:r>
              <a:rPr lang="sv-SE" sz="900" b="1" dirty="0">
                <a:solidFill>
                  <a:srgbClr val="000000"/>
                </a:solidFill>
                <a:latin typeface="Arial" panose="020B0604020202020204" pitchFamily="34" charset="0"/>
                <a:ea typeface="Times New Roman" panose="02020603050405020304" pitchFamily="18" charset="0"/>
              </a:rPr>
              <a:t>1</a:t>
            </a:r>
            <a:r>
              <a:rPr lang="sv-SE" sz="900" b="1"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a:t>
            </a:r>
            <a:r>
              <a:rPr lang="sv-SE" sz="900" noProof="0" dirty="0" err="1">
                <a:solidFill>
                  <a:srgbClr val="000000"/>
                </a:solidFill>
                <a:latin typeface="Arial" panose="020B0604020202020204" pitchFamily="34" charset="0"/>
                <a:ea typeface="Times New Roman" panose="02020603050405020304" pitchFamily="18" charset="0"/>
              </a:rPr>
              <a:t>arrow</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next</a:t>
            </a:r>
            <a:r>
              <a:rPr lang="sv-SE" sz="900" noProof="0" dirty="0">
                <a:solidFill>
                  <a:srgbClr val="000000"/>
                </a:solidFill>
                <a:latin typeface="Arial" panose="020B0604020202020204" pitchFamily="34" charset="0"/>
                <a:ea typeface="Times New Roman" panose="02020603050405020304" pitchFamily="18" charset="0"/>
              </a:rPr>
              <a:t> to </a:t>
            </a:r>
            <a:r>
              <a:rPr lang="sv-SE" sz="900" b="1" noProof="0" dirty="0">
                <a:solidFill>
                  <a:srgbClr val="000000"/>
                </a:solidFill>
                <a:latin typeface="Arial" panose="020B0604020202020204" pitchFamily="34" charset="0"/>
                <a:ea typeface="Times New Roman" panose="02020603050405020304" pitchFamily="18" charset="0"/>
              </a:rPr>
              <a:t>Layout</a:t>
            </a:r>
            <a:br>
              <a:rPr lang="sv-SE" sz="900" b="1" noProof="0" dirty="0">
                <a:solidFill>
                  <a:srgbClr val="000000"/>
                </a:solidFill>
                <a:latin typeface="Arial" panose="020B0604020202020204" pitchFamily="34" charset="0"/>
                <a:ea typeface="Times New Roman" panose="02020603050405020304" pitchFamily="18" charset="0"/>
              </a:rPr>
            </a:br>
            <a:r>
              <a:rPr lang="sv-SE" sz="900" noProof="0" dirty="0">
                <a:solidFill>
                  <a:srgbClr val="000000"/>
                </a:solidFill>
                <a:latin typeface="Arial" panose="020B0604020202020204" pitchFamily="34" charset="0"/>
                <a:ea typeface="Times New Roman" panose="02020603050405020304" pitchFamily="18" charset="0"/>
              </a:rPr>
              <a:t>to </a:t>
            </a:r>
            <a:r>
              <a:rPr lang="sv-SE" sz="900" noProof="0" dirty="0" err="1">
                <a:solidFill>
                  <a:srgbClr val="000000"/>
                </a:solidFill>
                <a:latin typeface="Arial" panose="020B0604020202020204" pitchFamily="34" charset="0"/>
                <a:ea typeface="Times New Roman" panose="02020603050405020304" pitchFamily="18" charset="0"/>
              </a:rPr>
              <a:t>view</a:t>
            </a:r>
            <a:r>
              <a:rPr lang="sv-SE" sz="900" noProof="0" dirty="0">
                <a:solidFill>
                  <a:srgbClr val="000000"/>
                </a:solidFill>
                <a:latin typeface="Arial" panose="020B0604020202020204" pitchFamily="34" charset="0"/>
                <a:ea typeface="Times New Roman" panose="02020603050405020304" pitchFamily="18" charset="0"/>
              </a:rPr>
              <a:t> a </a:t>
            </a:r>
            <a:r>
              <a:rPr lang="sv-SE" sz="900" noProof="0" dirty="0" err="1">
                <a:solidFill>
                  <a:srgbClr val="000000"/>
                </a:solidFill>
                <a:latin typeface="Arial" panose="020B0604020202020204" pitchFamily="34" charset="0"/>
                <a:ea typeface="Times New Roman" panose="02020603050405020304" pitchFamily="18" charset="0"/>
              </a:rPr>
              <a:t>dropdown</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menu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of</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possible</a:t>
            </a:r>
            <a:r>
              <a:rPr lang="sv-SE" sz="900" noProof="0" dirty="0">
                <a:solidFill>
                  <a:srgbClr val="000000"/>
                </a:solidFill>
                <a:latin typeface="Arial" panose="020B0604020202020204" pitchFamily="34" charset="0"/>
                <a:ea typeface="Times New Roman" panose="02020603050405020304" pitchFamily="18" charset="0"/>
              </a:rPr>
              <a:t> </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lide</a:t>
            </a:r>
            <a:r>
              <a:rPr lang="sv-SE" sz="900" noProof="0" dirty="0">
                <a:solidFill>
                  <a:srgbClr val="000000"/>
                </a:solidFill>
                <a:latin typeface="Arial" panose="020B0604020202020204" pitchFamily="34" charset="0"/>
                <a:ea typeface="Times New Roman" panose="02020603050405020304" pitchFamily="18" charset="0"/>
              </a:rPr>
              <a:t> layouts</a:t>
            </a:r>
            <a:endParaRPr lang="sv-SE" sz="900" noProof="0" dirty="0">
              <a:latin typeface="Times New Roman" panose="02020603050405020304" pitchFamily="18" charset="0"/>
              <a:ea typeface="Times New Roman" panose="02020603050405020304" pitchFamily="18" charset="0"/>
            </a:endParaRPr>
          </a:p>
          <a:p>
            <a:pPr marL="0" indent="0">
              <a:spcAft>
                <a:spcPts val="0"/>
              </a:spcAft>
              <a:buFont typeface="+mj-lt"/>
              <a:buNone/>
            </a:pPr>
            <a:r>
              <a:rPr lang="sv-SE" sz="900" b="1" noProof="0" dirty="0">
                <a:solidFill>
                  <a:srgbClr val="000000"/>
                </a:solidFill>
                <a:latin typeface="Arial" panose="020B0604020202020204" pitchFamily="34" charset="0"/>
                <a:ea typeface="Times New Roman" panose="02020603050405020304" pitchFamily="18" charset="0"/>
              </a:rPr>
              <a:t>2. </a:t>
            </a:r>
            <a:r>
              <a:rPr lang="sv-SE" sz="900" noProof="0" dirty="0" err="1">
                <a:solidFill>
                  <a:srgbClr val="000000"/>
                </a:solidFill>
                <a:latin typeface="Arial" panose="020B0604020202020204" pitchFamily="34" charset="0"/>
                <a:ea typeface="Times New Roman" panose="02020603050405020304" pitchFamily="18" charset="0"/>
              </a:rPr>
              <a:t>Click</a:t>
            </a:r>
            <a:r>
              <a:rPr lang="sv-SE" sz="900" noProof="0" dirty="0">
                <a:solidFill>
                  <a:srgbClr val="000000"/>
                </a:solidFill>
                <a:latin typeface="Arial" panose="020B0604020202020204" pitchFamily="34" charset="0"/>
                <a:ea typeface="Times New Roman" panose="02020603050405020304" pitchFamily="18" charset="0"/>
              </a:rPr>
              <a:t> on the layout </a:t>
            </a:r>
            <a:r>
              <a:rPr lang="sv-SE" sz="900" noProof="0" dirty="0" err="1">
                <a:solidFill>
                  <a:srgbClr val="000000"/>
                </a:solidFill>
                <a:latin typeface="Arial" panose="020B0604020202020204" pitchFamily="34" charset="0"/>
                <a:ea typeface="Times New Roman" panose="02020603050405020304" pitchFamily="18" charset="0"/>
              </a:rPr>
              <a:t>you</a:t>
            </a:r>
            <a:r>
              <a:rPr lang="sv-SE" sz="900" noProof="0" dirty="0">
                <a:solidFill>
                  <a:srgbClr val="000000"/>
                </a:solidFill>
                <a:latin typeface="Arial" panose="020B0604020202020204" pitchFamily="34" charset="0"/>
                <a:ea typeface="Times New Roman" panose="02020603050405020304" pitchFamily="18" charset="0"/>
              </a:rPr>
              <a:t> </a:t>
            </a:r>
            <a:r>
              <a:rPr lang="sv-SE" sz="900" noProof="0" dirty="0" err="1">
                <a:solidFill>
                  <a:srgbClr val="000000"/>
                </a:solidFill>
                <a:latin typeface="Arial" panose="020B0604020202020204" pitchFamily="34" charset="0"/>
                <a:ea typeface="Times New Roman" panose="02020603050405020304" pitchFamily="18" charset="0"/>
              </a:rPr>
              <a:t>prefer</a:t>
            </a:r>
            <a:r>
              <a:rPr lang="sv-SE" sz="900" noProof="0" dirty="0">
                <a:solidFill>
                  <a:srgbClr val="000000"/>
                </a:solidFill>
                <a:latin typeface="Arial" panose="020B0604020202020204" pitchFamily="34" charset="0"/>
                <a:ea typeface="Times New Roman" panose="02020603050405020304" pitchFamily="18" charset="0"/>
              </a:rPr>
              <a:t> and it</a:t>
            </a:r>
            <a:br>
              <a:rPr lang="sv-SE" sz="900" noProof="0" dirty="0">
                <a:solidFill>
                  <a:srgbClr val="000000"/>
                </a:solidFill>
                <a:latin typeface="Arial" panose="020B0604020202020204" pitchFamily="34" charset="0"/>
                <a:ea typeface="Times New Roman" panose="02020603050405020304" pitchFamily="18" charset="0"/>
              </a:rPr>
            </a:br>
            <a:r>
              <a:rPr lang="sv-SE" sz="900" noProof="0" dirty="0" err="1">
                <a:solidFill>
                  <a:srgbClr val="000000"/>
                </a:solidFill>
                <a:latin typeface="Arial" panose="020B0604020202020204" pitchFamily="34" charset="0"/>
                <a:ea typeface="Times New Roman" panose="02020603050405020304" pitchFamily="18" charset="0"/>
              </a:rPr>
              <a:t>will</a:t>
            </a:r>
            <a:r>
              <a:rPr lang="sv-SE" sz="900" noProof="0" dirty="0">
                <a:solidFill>
                  <a:srgbClr val="000000"/>
                </a:solidFill>
                <a:latin typeface="Arial" panose="020B0604020202020204" pitchFamily="34" charset="0"/>
                <a:ea typeface="Times New Roman" panose="02020603050405020304" pitchFamily="18" charset="0"/>
              </a:rPr>
              <a:t> be </a:t>
            </a:r>
            <a:r>
              <a:rPr lang="sv-SE" sz="900" noProof="0" dirty="0" err="1">
                <a:solidFill>
                  <a:srgbClr val="000000"/>
                </a:solidFill>
                <a:latin typeface="Arial" panose="020B0604020202020204" pitchFamily="34" charset="0"/>
                <a:ea typeface="Times New Roman" panose="02020603050405020304" pitchFamily="18" charset="0"/>
              </a:rPr>
              <a:t>applied</a:t>
            </a:r>
            <a:r>
              <a:rPr lang="sv-SE" sz="900" noProof="0" dirty="0">
                <a:solidFill>
                  <a:srgbClr val="000000"/>
                </a:solidFill>
                <a:latin typeface="Arial" panose="020B0604020202020204" pitchFamily="34" charset="0"/>
                <a:ea typeface="Times New Roman" panose="02020603050405020304" pitchFamily="18" charset="0"/>
              </a:rPr>
              <a:t> to the new </a:t>
            </a:r>
            <a:r>
              <a:rPr lang="sv-SE" sz="900" noProof="0" dirty="0" err="1">
                <a:solidFill>
                  <a:srgbClr val="000000"/>
                </a:solidFill>
                <a:latin typeface="Arial" panose="020B0604020202020204" pitchFamily="34" charset="0"/>
                <a:ea typeface="Times New Roman" panose="02020603050405020304" pitchFamily="18" charset="0"/>
              </a:rPr>
              <a:t>slide</a:t>
            </a:r>
            <a:endParaRPr lang="sv-SE" sz="900" noProof="0" dirty="0">
              <a:solidFill>
                <a:srgbClr val="000000"/>
              </a:solidFill>
              <a:latin typeface="Arial" panose="020B0604020202020204" pitchFamily="34" charset="0"/>
              <a:ea typeface="Times New Roman" panose="02020603050405020304" pitchFamily="18" charset="0"/>
            </a:endParaRPr>
          </a:p>
          <a:p>
            <a:pPr fontAlgn="auto">
              <a:spcBef>
                <a:spcPts val="1200"/>
              </a:spcBef>
              <a:spcAft>
                <a:spcPts val="600"/>
              </a:spcAft>
              <a:buFont typeface="+mj-lt"/>
              <a:buNone/>
              <a:defRPr/>
            </a:pPr>
            <a:r>
              <a:rPr lang="sv-SE" sz="900" b="1" noProof="1">
                <a:solidFill>
                  <a:schemeClr val="tx1"/>
                </a:solidFill>
                <a:latin typeface="Arial" panose="020B0604020202020204" pitchFamily="34" charset="0"/>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1.</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noProof="1">
                <a:solidFill>
                  <a:schemeClr val="tx1"/>
                </a:solidFill>
                <a:latin typeface="Arial" panose="020B0604020202020204" pitchFamily="34" charset="0"/>
                <a:cs typeface="Arial" panose="020B0604020202020204" pitchFamily="34" charset="0"/>
              </a:rPr>
              <a:t>Home </a:t>
            </a:r>
            <a:r>
              <a:rPr lang="sv-SE" altLang="da-DK" sz="900" b="0" noProof="1">
                <a:solidFill>
                  <a:schemeClr val="tx1"/>
                </a:solidFill>
                <a:latin typeface="Arial" panose="020B0604020202020204" pitchFamily="34" charset="0"/>
                <a:cs typeface="Arial" panose="020B0604020202020204" pitchFamily="34" charset="0"/>
              </a:rPr>
              <a:t>tab</a:t>
            </a:r>
            <a:endParaRPr lang="sv-SE" altLang="da-DK" sz="900" b="0" strike="sngStrike" noProof="1">
              <a:solidFill>
                <a:schemeClr val="tx1"/>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600"/>
              </a:spcAft>
              <a:buClrTx/>
              <a:buSzTx/>
              <a:buFont typeface="+mj-lt"/>
              <a:buNone/>
              <a:tabLst/>
              <a:defRPr/>
            </a:pPr>
            <a:r>
              <a:rPr lang="sv-SE" altLang="da-DK" sz="900" b="1" noProof="1">
                <a:solidFill>
                  <a:schemeClr val="tx1"/>
                </a:solidFill>
                <a:latin typeface="Arial" panose="020B0604020202020204" pitchFamily="34" charset="0"/>
                <a:cs typeface="Arial" panose="020B0604020202020204" pitchFamily="34" charset="0"/>
              </a:rPr>
              <a:t>2.</a:t>
            </a:r>
            <a:r>
              <a:rPr lang="sv-SE" altLang="da-DK" sz="900" noProof="1">
                <a:solidFill>
                  <a:schemeClr val="tx1"/>
                </a:solidFill>
                <a:latin typeface="Arial" panose="020B0604020202020204" pitchFamily="34" charset="0"/>
                <a:cs typeface="Arial" panose="020B0604020202020204" pitchFamily="34" charset="0"/>
              </a:rPr>
              <a:t> Click the </a:t>
            </a:r>
            <a:r>
              <a:rPr lang="sv-SE" altLang="da-DK" sz="900" b="1" baseline="0" noProof="1">
                <a:solidFill>
                  <a:schemeClr val="tx1"/>
                </a:solidFill>
                <a:latin typeface="Arial" panose="020B0604020202020204" pitchFamily="34" charset="0"/>
                <a:cs typeface="Arial" panose="020B0604020202020204" pitchFamily="34" charset="0"/>
              </a:rPr>
              <a:t>Reset </a:t>
            </a:r>
            <a:r>
              <a:rPr lang="sv-SE" altLang="da-DK" sz="900" noProof="1">
                <a:solidFill>
                  <a:schemeClr val="tx1"/>
                </a:solidFill>
                <a:latin typeface="Arial" panose="020B0604020202020204" pitchFamily="34" charset="0"/>
                <a:cs typeface="Arial" panose="020B0604020202020204" pitchFamily="34" charset="0"/>
              </a:rPr>
              <a:t>menu to reset position,</a:t>
            </a:r>
            <a:br>
              <a:rPr lang="sv-SE" altLang="da-DK" sz="900" noProof="1">
                <a:solidFill>
                  <a:schemeClr val="tx1"/>
                </a:solidFill>
                <a:latin typeface="Arial" panose="020B0604020202020204" pitchFamily="34" charset="0"/>
                <a:cs typeface="Arial" panose="020B0604020202020204" pitchFamily="34" charset="0"/>
              </a:rPr>
            </a:br>
            <a:r>
              <a:rPr lang="sv-SE" altLang="da-DK" sz="900" noProof="1">
                <a:solidFill>
                  <a:schemeClr val="tx1"/>
                </a:solidFill>
                <a:latin typeface="Arial" panose="020B0604020202020204" pitchFamily="34" charset="0"/>
                <a:cs typeface="Arial" panose="020B0604020202020204" pitchFamily="34" charset="0"/>
              </a:rPr>
              <a:t>size</a:t>
            </a:r>
            <a:r>
              <a:rPr lang="sv-SE" altLang="da-DK" sz="900" baseline="0" noProof="1">
                <a:solidFill>
                  <a:schemeClr val="tx1"/>
                </a:solidFill>
                <a:latin typeface="Arial" panose="020B0604020202020204" pitchFamily="34" charset="0"/>
                <a:cs typeface="Arial" panose="020B0604020202020204" pitchFamily="34" charset="0"/>
              </a:rPr>
              <a:t> and formatting of the slide placeholders</a:t>
            </a:r>
            <a:br>
              <a:rPr lang="sv-SE" altLang="da-DK" sz="900" baseline="0" noProof="1">
                <a:solidFill>
                  <a:schemeClr val="tx1"/>
                </a:solidFill>
                <a:latin typeface="Arial" panose="020B0604020202020204" pitchFamily="34" charset="0"/>
                <a:cs typeface="Arial" panose="020B0604020202020204" pitchFamily="34" charset="0"/>
              </a:rPr>
            </a:br>
            <a:r>
              <a:rPr lang="sv-SE" altLang="da-DK" sz="900" baseline="0" noProof="1">
                <a:solidFill>
                  <a:schemeClr val="tx1"/>
                </a:solidFill>
                <a:latin typeface="Arial" panose="020B0604020202020204" pitchFamily="34" charset="0"/>
                <a:cs typeface="Arial" panose="020B0604020202020204" pitchFamily="34" charset="0"/>
              </a:rPr>
              <a:t>to their default settings</a:t>
            </a:r>
            <a:endParaRPr lang="sv-SE" sz="900" noProof="1">
              <a:solidFill>
                <a:schemeClr val="tx1"/>
              </a:solidFill>
              <a:latin typeface="Arial" panose="020B0604020202020204" pitchFamily="34" charset="0"/>
              <a:cs typeface="Arial" panose="020B0604020202020204" pitchFamily="34" charset="0"/>
            </a:endParaRPr>
          </a:p>
        </p:txBody>
      </p:sp>
      <p:sp>
        <p:nvSpPr>
          <p:cNvPr id="25" name="Text Box 4"/>
          <p:cNvSpPr txBox="1">
            <a:spLocks noChangeArrowheads="1"/>
          </p:cNvSpPr>
          <p:nvPr userDrawn="1"/>
        </p:nvSpPr>
        <p:spPr bwMode="auto">
          <a:xfrm>
            <a:off x="8956800" y="1806575"/>
            <a:ext cx="2412000" cy="437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sv-SE" sz="900" b="1" noProof="1">
                <a:solidFill>
                  <a:schemeClr val="tx1"/>
                </a:solidFill>
                <a:latin typeface="Arial" panose="020B0604020202020204" pitchFamily="34" charset="0"/>
                <a:cs typeface="Arial" panose="020B0604020202020204" pitchFamily="34" charset="0"/>
              </a:rPr>
              <a:t>Insert picture</a:t>
            </a:r>
          </a:p>
          <a:p>
            <a:pPr marL="0" marR="0" lvl="0" indent="0" algn="l" defTabSz="914400" rtl="0" eaLnBrk="1" fontAlgn="auto" latinLnBrk="0" hangingPunct="1">
              <a:lnSpc>
                <a:spcPct val="100000"/>
              </a:lnSpc>
              <a:spcBef>
                <a:spcPts val="0"/>
              </a:spcBef>
              <a:spcAft>
                <a:spcPts val="600"/>
              </a:spcAft>
              <a:buClrTx/>
              <a:buSzTx/>
              <a:buFontTx/>
              <a:buNone/>
              <a:tabLst/>
              <a:defRPr/>
            </a:pPr>
            <a:r>
              <a:rPr lang="sv-SE" altLang="da-DK" sz="900" b="0" noProof="1">
                <a:solidFill>
                  <a:schemeClr val="tx1"/>
                </a:solidFill>
                <a:latin typeface="Arial" panose="020B0604020202020204" pitchFamily="34" charset="0"/>
                <a:cs typeface="Arial" panose="020B0604020202020204" pitchFamily="34" charset="0"/>
              </a:rPr>
              <a:t>On slides with picture placeholder or any other placeholder, click on the placeholder.</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Hint: hold down the Shift button and click on the placeholder</a:t>
            </a:r>
            <a:endParaRPr lang="sv-SE" altLang="da-DK" sz="900" noProof="1">
              <a:solidFill>
                <a:schemeClr val="tx1"/>
              </a:solidFill>
              <a:latin typeface="Arial" panose="020B0604020202020204" pitchFamily="34" charset="0"/>
              <a:cs typeface="Arial" panose="020B0604020202020204" pitchFamily="34" charset="0"/>
            </a:endParaRPr>
          </a:p>
          <a:p>
            <a:pPr eaLnBrk="1" hangingPunct="1">
              <a:spcBef>
                <a:spcPts val="12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Crop</a:t>
            </a:r>
            <a:r>
              <a:rPr lang="sv-SE" altLang="da-DK" sz="900" b="0" noProof="1">
                <a:solidFill>
                  <a:schemeClr val="tx1"/>
                </a:solidFill>
                <a:latin typeface="Arial" panose="020B0604020202020204" pitchFamily="34" charset="0"/>
                <a:cs typeface="Arial" panose="020B0604020202020204" pitchFamily="34" charset="0"/>
              </a:rPr>
              <a:t> to change size or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focus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If you want to scale the picture, hold </a:t>
            </a:r>
            <a:r>
              <a:rPr lang="sv-SE" altLang="da-DK" sz="900" b="1" noProof="1">
                <a:solidFill>
                  <a:schemeClr val="tx1"/>
                </a:solidFill>
                <a:latin typeface="Arial" panose="020B0604020202020204" pitchFamily="34" charset="0"/>
                <a:cs typeface="Arial" panose="020B0604020202020204" pitchFamily="34" charset="0"/>
              </a:rPr>
              <a:t>SHIFT</a:t>
            </a:r>
            <a:r>
              <a:rPr lang="sv-SE" altLang="da-DK" sz="900" b="0" noProof="1">
                <a:solidFill>
                  <a:schemeClr val="tx1"/>
                </a:solidFill>
                <a:latin typeface="Arial" panose="020B0604020202020204" pitchFamily="34" charset="0"/>
                <a:cs typeface="Arial" panose="020B0604020202020204" pitchFamily="34" charset="0"/>
              </a:rPr>
              <a:t>-key down while dragging the corners of the picture</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Hint: </a:t>
            </a:r>
            <a:r>
              <a:rPr lang="sv-SE" altLang="da-DK" sz="900" b="0" noProof="1">
                <a:solidFill>
                  <a:schemeClr val="tx1"/>
                </a:solidFill>
                <a:latin typeface="Arial" panose="020B0604020202020204" pitchFamily="34" charset="0"/>
                <a:cs typeface="Arial" panose="020B0604020202020204" pitchFamily="34" charset="0"/>
              </a:rPr>
              <a:t>If you delete the picture and insert a new one, the picture may lie in front of the text or graphic.</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If this happens, select the picture, right-click and choose </a:t>
            </a:r>
            <a:r>
              <a:rPr lang="sv-SE" altLang="da-DK" sz="900" b="1" noProof="1">
                <a:solidFill>
                  <a:schemeClr val="tx1"/>
                </a:solidFill>
                <a:latin typeface="Arial" panose="020B0604020202020204" pitchFamily="34" charset="0"/>
                <a:cs typeface="Arial" panose="020B0604020202020204" pitchFamily="34" charset="0"/>
              </a:rPr>
              <a:t>Send to Back</a:t>
            </a:r>
            <a:endParaRPr lang="sv-SE" sz="900" b="1" noProof="1">
              <a:solidFill>
                <a:schemeClr val="tx1"/>
              </a:solidFill>
              <a:latin typeface="Arial" panose="020B0604020202020204" pitchFamily="34" charset="0"/>
              <a:cs typeface="Arial" panose="020B0604020202020204" pitchFamily="34" charset="0"/>
            </a:endParaRPr>
          </a:p>
          <a:p>
            <a:pPr eaLnBrk="1" hangingPunct="1">
              <a:spcBef>
                <a:spcPts val="1000"/>
              </a:spcBef>
              <a:spcAft>
                <a:spcPts val="600"/>
              </a:spcAft>
              <a:defRPr/>
            </a:pPr>
            <a:r>
              <a:rPr lang="sv-SE" sz="900" b="1" noProof="1">
                <a:solidFill>
                  <a:schemeClr val="tx1"/>
                </a:solidFill>
                <a:latin typeface="Arial" panose="020B0604020202020204" pitchFamily="34" charset="0"/>
                <a:cs typeface="Arial" panose="020B0604020202020204" pitchFamily="34" charset="0"/>
              </a:rPr>
              <a:t>Change slide number, date and footer</a:t>
            </a:r>
          </a:p>
          <a:p>
            <a:pPr eaLnBrk="1" hangingPunct="1">
              <a:spcAft>
                <a:spcPts val="600"/>
              </a:spcAft>
              <a:defRPr/>
            </a:pPr>
            <a:r>
              <a:rPr lang="sv-SE" altLang="da-DK" sz="900" b="0" noProof="1">
                <a:solidFill>
                  <a:schemeClr val="tx1"/>
                </a:solidFill>
                <a:latin typeface="Arial" panose="020B0604020202020204" pitchFamily="34" charset="0"/>
                <a:cs typeface="Arial" panose="020B0604020202020204" pitchFamily="34" charset="0"/>
              </a:rPr>
              <a:t>Do this at the very end, so you get all the corrections on all slides</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1. </a:t>
            </a:r>
            <a:r>
              <a:rPr lang="sv-SE" altLang="da-DK" sz="900" b="0" noProof="1">
                <a:solidFill>
                  <a:schemeClr val="tx1"/>
                </a:solidFill>
                <a:latin typeface="Arial" panose="020B0604020202020204" pitchFamily="34" charset="0"/>
                <a:cs typeface="Arial" panose="020B0604020202020204" pitchFamily="34" charset="0"/>
              </a:rPr>
              <a:t>Click the </a:t>
            </a:r>
            <a:r>
              <a:rPr lang="sv-SE" altLang="da-DK" sz="900" b="1" noProof="1">
                <a:solidFill>
                  <a:schemeClr val="tx1"/>
                </a:solidFill>
                <a:latin typeface="Arial" panose="020B0604020202020204" pitchFamily="34" charset="0"/>
                <a:cs typeface="Arial" panose="020B0604020202020204" pitchFamily="34" charset="0"/>
              </a:rPr>
              <a:t>Insert </a:t>
            </a:r>
            <a:r>
              <a:rPr lang="sv-SE" altLang="da-DK" sz="900" b="0" noProof="1">
                <a:solidFill>
                  <a:schemeClr val="tx1"/>
                </a:solidFill>
                <a:latin typeface="Arial" panose="020B0604020202020204" pitchFamily="34" charset="0"/>
                <a:cs typeface="Arial" panose="020B0604020202020204" pitchFamily="34" charset="0"/>
              </a:rPr>
              <a:t>tab</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2. </a:t>
            </a:r>
            <a:r>
              <a:rPr lang="sv-SE" altLang="da-DK" sz="900" b="0" noProof="1">
                <a:solidFill>
                  <a:schemeClr val="tx1"/>
                </a:solidFill>
                <a:latin typeface="Arial" panose="020B0604020202020204" pitchFamily="34" charset="0"/>
                <a:cs typeface="Arial" panose="020B0604020202020204" pitchFamily="34" charset="0"/>
              </a:rPr>
              <a:t>Click on </a:t>
            </a:r>
            <a:r>
              <a:rPr lang="sv-SE" altLang="da-DK" sz="900" b="1" noProof="1">
                <a:solidFill>
                  <a:schemeClr val="tx1"/>
                </a:solidFill>
                <a:latin typeface="Arial" panose="020B0604020202020204" pitchFamily="34" charset="0"/>
                <a:cs typeface="Arial" panose="020B0604020202020204" pitchFamily="34" charset="0"/>
              </a:rPr>
              <a:t>Header and Footer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(write the desired text)</a:t>
            </a:r>
          </a:p>
          <a:p>
            <a:pPr eaLnBrk="1" hangingPunct="1">
              <a:spcAft>
                <a:spcPts val="600"/>
              </a:spcAft>
              <a:defRPr/>
            </a:pPr>
            <a:r>
              <a:rPr lang="sv-SE" altLang="da-DK" sz="900" b="1" noProof="1">
                <a:solidFill>
                  <a:schemeClr val="tx1"/>
                </a:solidFill>
                <a:latin typeface="Arial" panose="020B0604020202020204" pitchFamily="34" charset="0"/>
                <a:cs typeface="Arial" panose="020B0604020202020204" pitchFamily="34" charset="0"/>
              </a:rPr>
              <a:t>3. </a:t>
            </a:r>
            <a:r>
              <a:rPr lang="sv-SE" altLang="da-DK" sz="900" b="0" noProof="1">
                <a:solidFill>
                  <a:schemeClr val="tx1"/>
                </a:solidFill>
                <a:latin typeface="Arial" panose="020B0604020202020204" pitchFamily="34" charset="0"/>
                <a:cs typeface="Arial" panose="020B0604020202020204" pitchFamily="34" charset="0"/>
              </a:rPr>
              <a:t>Click </a:t>
            </a:r>
            <a:r>
              <a:rPr lang="sv-SE" altLang="da-DK" sz="900" b="1" noProof="1">
                <a:solidFill>
                  <a:schemeClr val="tx1"/>
                </a:solidFill>
                <a:latin typeface="Arial" panose="020B0604020202020204" pitchFamily="34" charset="0"/>
                <a:cs typeface="Arial" panose="020B0604020202020204" pitchFamily="34" charset="0"/>
              </a:rPr>
              <a:t>Apply to All </a:t>
            </a:r>
            <a:r>
              <a:rPr lang="sv-SE" altLang="da-DK" sz="900" b="0" noProof="1">
                <a:solidFill>
                  <a:schemeClr val="tx1"/>
                </a:solidFill>
                <a:latin typeface="Arial" panose="020B0604020202020204" pitchFamily="34" charset="0"/>
                <a:cs typeface="Arial" panose="020B0604020202020204" pitchFamily="34" charset="0"/>
              </a:rPr>
              <a:t>or </a:t>
            </a:r>
            <a:r>
              <a:rPr lang="sv-SE" altLang="da-DK" sz="900" b="1" noProof="1">
                <a:solidFill>
                  <a:schemeClr val="tx1"/>
                </a:solidFill>
                <a:latin typeface="Arial" panose="020B0604020202020204" pitchFamily="34" charset="0"/>
                <a:cs typeface="Arial" panose="020B0604020202020204" pitchFamily="34" charset="0"/>
              </a:rPr>
              <a:t>Apply</a:t>
            </a:r>
            <a:r>
              <a:rPr lang="sv-SE" altLang="da-DK" sz="900" b="0" noProof="1">
                <a:solidFill>
                  <a:schemeClr val="tx1"/>
                </a:solidFill>
                <a:latin typeface="Arial" panose="020B0604020202020204" pitchFamily="34" charset="0"/>
                <a:cs typeface="Arial" panose="020B0604020202020204" pitchFamily="34" charset="0"/>
              </a:rPr>
              <a:t> if </a:t>
            </a:r>
            <a:br>
              <a:rPr lang="sv-SE" altLang="da-DK" sz="900" b="0" noProof="1">
                <a:solidFill>
                  <a:schemeClr val="tx1"/>
                </a:solidFill>
                <a:latin typeface="Arial" panose="020B0604020202020204" pitchFamily="34" charset="0"/>
                <a:cs typeface="Arial" panose="020B0604020202020204" pitchFamily="34" charset="0"/>
              </a:rPr>
            </a:br>
            <a:r>
              <a:rPr lang="sv-SE" altLang="da-DK" sz="900" b="0" noProof="1">
                <a:solidFill>
                  <a:schemeClr val="tx1"/>
                </a:solidFill>
                <a:latin typeface="Arial" panose="020B0604020202020204" pitchFamily="34" charset="0"/>
                <a:cs typeface="Arial" panose="020B0604020202020204" pitchFamily="34" charset="0"/>
              </a:rPr>
              <a:t>only used on one slide</a:t>
            </a:r>
          </a:p>
        </p:txBody>
      </p:sp>
      <p:pic>
        <p:nvPicPr>
          <p:cNvPr id="28" name="1 Increase decrease"/>
          <p:cNvPicPr>
            <a:picLocks noChangeAspect="1"/>
          </p:cNvPicPr>
          <p:nvPr userDrawn="1"/>
        </p:nvPicPr>
        <p:blipFill>
          <a:blip r:embed="rId2"/>
          <a:stretch>
            <a:fillRect/>
          </a:stretch>
        </p:blipFill>
        <p:spPr>
          <a:xfrm>
            <a:off x="2857899" y="2675687"/>
            <a:ext cx="549328" cy="285228"/>
          </a:xfrm>
          <a:prstGeom prst="rect">
            <a:avLst/>
          </a:prstGeom>
        </p:spPr>
      </p:pic>
      <p:pic>
        <p:nvPicPr>
          <p:cNvPr id="13" name="2 New picture"/>
          <p:cNvPicPr>
            <a:picLocks noChangeAspect="1"/>
          </p:cNvPicPr>
          <p:nvPr userDrawn="1"/>
        </p:nvPicPr>
        <p:blipFill>
          <a:blip r:embed="rId3"/>
          <a:stretch>
            <a:fillRect/>
          </a:stretch>
        </p:blipFill>
        <p:spPr>
          <a:xfrm>
            <a:off x="2891293" y="3480236"/>
            <a:ext cx="324764" cy="578237"/>
          </a:xfrm>
          <a:prstGeom prst="rect">
            <a:avLst/>
          </a:prstGeom>
        </p:spPr>
      </p:pic>
      <p:pic>
        <p:nvPicPr>
          <p:cNvPr id="16" name="3 Layout"/>
          <p:cNvPicPr>
            <a:picLocks noChangeAspect="1"/>
          </p:cNvPicPr>
          <p:nvPr userDrawn="1"/>
        </p:nvPicPr>
        <p:blipFill rotWithShape="1">
          <a:blip r:embed="rId4"/>
          <a:srcRect l="36944" r="2272" b="69429"/>
          <a:stretch/>
        </p:blipFill>
        <p:spPr>
          <a:xfrm>
            <a:off x="2887283" y="4430777"/>
            <a:ext cx="593368" cy="192211"/>
          </a:xfrm>
          <a:prstGeom prst="rect">
            <a:avLst/>
          </a:prstGeom>
        </p:spPr>
      </p:pic>
      <p:pic>
        <p:nvPicPr>
          <p:cNvPr id="19" name="4 Reset"/>
          <p:cNvPicPr>
            <a:picLocks noChangeAspect="1"/>
          </p:cNvPicPr>
          <p:nvPr userDrawn="1"/>
        </p:nvPicPr>
        <p:blipFill>
          <a:blip r:embed="rId5"/>
          <a:stretch>
            <a:fillRect/>
          </a:stretch>
        </p:blipFill>
        <p:spPr>
          <a:xfrm>
            <a:off x="2857899" y="5789605"/>
            <a:ext cx="492452" cy="200416"/>
          </a:xfrm>
          <a:prstGeom prst="rect">
            <a:avLst/>
          </a:prstGeom>
        </p:spPr>
      </p:pic>
      <p:grpSp>
        <p:nvGrpSpPr>
          <p:cNvPr id="24" name="Gruppe 23">
            <a:extLst>
              <a:ext uri="{FF2B5EF4-FFF2-40B4-BE49-F238E27FC236}">
                <a16:creationId xmlns:a16="http://schemas.microsoft.com/office/drawing/2014/main" id="{48EAA219-FFE7-4387-A385-4D3D0AF728CE}"/>
              </a:ext>
            </a:extLst>
          </p:cNvPr>
          <p:cNvGrpSpPr/>
          <p:nvPr userDrawn="1"/>
        </p:nvGrpSpPr>
        <p:grpSpPr>
          <a:xfrm>
            <a:off x="6920377" y="2950946"/>
            <a:ext cx="740398" cy="734626"/>
            <a:chOff x="6398620" y="3815586"/>
            <a:chExt cx="740398" cy="734626"/>
          </a:xfrm>
        </p:grpSpPr>
        <p:pic>
          <p:nvPicPr>
            <p:cNvPr id="30" name="6 Crop">
              <a:extLst>
                <a:ext uri="{FF2B5EF4-FFF2-40B4-BE49-F238E27FC236}">
                  <a16:creationId xmlns:a16="http://schemas.microsoft.com/office/drawing/2014/main" id="{EC854AD3-9DFC-4A83-BDF0-A7E2B01F9B09}"/>
                </a:ext>
              </a:extLst>
            </p:cNvPr>
            <p:cNvPicPr>
              <a:picLocks noChangeAspect="1"/>
            </p:cNvPicPr>
            <p:nvPr userDrawn="1"/>
          </p:nvPicPr>
          <p:blipFill>
            <a:blip r:embed="rId6"/>
            <a:stretch>
              <a:fillRect/>
            </a:stretch>
          </p:blipFill>
          <p:spPr>
            <a:xfrm>
              <a:off x="6398620" y="3815586"/>
              <a:ext cx="337400" cy="321707"/>
            </a:xfrm>
            <a:prstGeom prst="rect">
              <a:avLst/>
            </a:prstGeom>
          </p:spPr>
        </p:pic>
        <p:pic>
          <p:nvPicPr>
            <p:cNvPr id="31" name="Billede 30">
              <a:extLst>
                <a:ext uri="{FF2B5EF4-FFF2-40B4-BE49-F238E27FC236}">
                  <a16:creationId xmlns:a16="http://schemas.microsoft.com/office/drawing/2014/main" id="{E2414F06-53F0-4323-A4A9-91728B89EE83}"/>
                </a:ext>
              </a:extLst>
            </p:cNvPr>
            <p:cNvPicPr>
              <a:picLocks noChangeAspect="1"/>
            </p:cNvPicPr>
            <p:nvPr userDrawn="1"/>
          </p:nvPicPr>
          <p:blipFill rotWithShape="1">
            <a:blip r:embed="rId7"/>
            <a:srcRect l="1304" t="11451" r="30180" b="46035"/>
            <a:stretch/>
          </p:blipFill>
          <p:spPr>
            <a:xfrm>
              <a:off x="6442770" y="4118189"/>
              <a:ext cx="696248" cy="432023"/>
            </a:xfrm>
            <a:prstGeom prst="rect">
              <a:avLst/>
            </a:prstGeom>
            <a:ln w="3175">
              <a:solidFill>
                <a:schemeClr val="bg1">
                  <a:lumMod val="95000"/>
                </a:schemeClr>
              </a:solidFill>
            </a:ln>
          </p:spPr>
        </p:pic>
      </p:grpSp>
      <p:grpSp>
        <p:nvGrpSpPr>
          <p:cNvPr id="32" name="Gruppe 31">
            <a:extLst>
              <a:ext uri="{FF2B5EF4-FFF2-40B4-BE49-F238E27FC236}">
                <a16:creationId xmlns:a16="http://schemas.microsoft.com/office/drawing/2014/main" id="{78224CA6-7D55-40AF-AF08-7CC6E7C4B3C8}"/>
              </a:ext>
            </a:extLst>
          </p:cNvPr>
          <p:cNvGrpSpPr/>
          <p:nvPr userDrawn="1"/>
        </p:nvGrpSpPr>
        <p:grpSpPr>
          <a:xfrm>
            <a:off x="6965115" y="3925367"/>
            <a:ext cx="740397" cy="929593"/>
            <a:chOff x="6391652" y="4854581"/>
            <a:chExt cx="740397" cy="929593"/>
          </a:xfrm>
        </p:grpSpPr>
        <p:pic>
          <p:nvPicPr>
            <p:cNvPr id="33" name="6 Crop">
              <a:extLst>
                <a:ext uri="{FF2B5EF4-FFF2-40B4-BE49-F238E27FC236}">
                  <a16:creationId xmlns:a16="http://schemas.microsoft.com/office/drawing/2014/main" id="{B89DF8E6-B7F7-4857-A1D8-15B39D7AF804}"/>
                </a:ext>
              </a:extLst>
            </p:cNvPr>
            <p:cNvPicPr>
              <a:picLocks noChangeAspect="1"/>
            </p:cNvPicPr>
            <p:nvPr userDrawn="1"/>
          </p:nvPicPr>
          <p:blipFill>
            <a:blip r:embed="rId6"/>
            <a:stretch>
              <a:fillRect/>
            </a:stretch>
          </p:blipFill>
          <p:spPr>
            <a:xfrm>
              <a:off x="6391652" y="4854581"/>
              <a:ext cx="337400" cy="321707"/>
            </a:xfrm>
            <a:prstGeom prst="rect">
              <a:avLst/>
            </a:prstGeom>
          </p:spPr>
        </p:pic>
        <p:pic>
          <p:nvPicPr>
            <p:cNvPr id="34" name="Billede 33">
              <a:extLst>
                <a:ext uri="{FF2B5EF4-FFF2-40B4-BE49-F238E27FC236}">
                  <a16:creationId xmlns:a16="http://schemas.microsoft.com/office/drawing/2014/main" id="{39AFA131-B5A7-4AB6-889F-69CF39F4C881}"/>
                </a:ext>
              </a:extLst>
            </p:cNvPr>
            <p:cNvPicPr>
              <a:picLocks noChangeAspect="1"/>
            </p:cNvPicPr>
            <p:nvPr userDrawn="1"/>
          </p:nvPicPr>
          <p:blipFill rotWithShape="1">
            <a:blip r:embed="rId8"/>
            <a:srcRect l="1152" t="11676" r="31017" b="26411"/>
            <a:stretch/>
          </p:blipFill>
          <p:spPr>
            <a:xfrm>
              <a:off x="6442770" y="5155024"/>
              <a:ext cx="689279" cy="629150"/>
            </a:xfrm>
            <a:prstGeom prst="rect">
              <a:avLst/>
            </a:prstGeom>
            <a:ln w="3175">
              <a:solidFill>
                <a:schemeClr val="bg1">
                  <a:lumMod val="95000"/>
                </a:schemeClr>
              </a:solidFill>
            </a:ln>
          </p:spPr>
        </p:pic>
      </p:grpSp>
      <p:grpSp>
        <p:nvGrpSpPr>
          <p:cNvPr id="35" name="Gruppe 34">
            <a:extLst>
              <a:ext uri="{FF2B5EF4-FFF2-40B4-BE49-F238E27FC236}">
                <a16:creationId xmlns:a16="http://schemas.microsoft.com/office/drawing/2014/main" id="{126BB6BB-8852-44D9-A0EB-7B0A29B5CAFC}"/>
              </a:ext>
            </a:extLst>
          </p:cNvPr>
          <p:cNvGrpSpPr/>
          <p:nvPr userDrawn="1"/>
        </p:nvGrpSpPr>
        <p:grpSpPr>
          <a:xfrm>
            <a:off x="6964527" y="1847179"/>
            <a:ext cx="676669" cy="997704"/>
            <a:chOff x="6442771" y="2574072"/>
            <a:chExt cx="676669" cy="997704"/>
          </a:xfrm>
        </p:grpSpPr>
        <p:pic>
          <p:nvPicPr>
            <p:cNvPr id="36" name="Billede 35">
              <a:extLst>
                <a:ext uri="{FF2B5EF4-FFF2-40B4-BE49-F238E27FC236}">
                  <a16:creationId xmlns:a16="http://schemas.microsoft.com/office/drawing/2014/main" id="{2EC1AD58-F087-456F-B1CF-97A8AD608A12}"/>
                </a:ext>
              </a:extLst>
            </p:cNvPr>
            <p:cNvPicPr>
              <a:picLocks noChangeAspect="1"/>
            </p:cNvPicPr>
            <p:nvPr userDrawn="1"/>
          </p:nvPicPr>
          <p:blipFill>
            <a:blip r:embed="rId9"/>
            <a:stretch>
              <a:fillRect/>
            </a:stretch>
          </p:blipFill>
          <p:spPr>
            <a:xfrm>
              <a:off x="6442771" y="2574072"/>
              <a:ext cx="305786" cy="365851"/>
            </a:xfrm>
            <a:prstGeom prst="rect">
              <a:avLst/>
            </a:prstGeom>
          </p:spPr>
        </p:pic>
        <p:pic>
          <p:nvPicPr>
            <p:cNvPr id="37" name="Billede 36">
              <a:extLst>
                <a:ext uri="{FF2B5EF4-FFF2-40B4-BE49-F238E27FC236}">
                  <a16:creationId xmlns:a16="http://schemas.microsoft.com/office/drawing/2014/main" id="{A1105FA6-DF1D-44A9-BD39-B99136D7B2BC}"/>
                </a:ext>
              </a:extLst>
            </p:cNvPr>
            <p:cNvPicPr>
              <a:picLocks noChangeAspect="1"/>
            </p:cNvPicPr>
            <p:nvPr userDrawn="1"/>
          </p:nvPicPr>
          <p:blipFill rotWithShape="1">
            <a:blip r:embed="rId10"/>
            <a:srcRect l="1432" t="16308" r="2422" b="1509"/>
            <a:stretch/>
          </p:blipFill>
          <p:spPr>
            <a:xfrm>
              <a:off x="6444587" y="2943287"/>
              <a:ext cx="674853" cy="628489"/>
            </a:xfrm>
            <a:prstGeom prst="rect">
              <a:avLst/>
            </a:prstGeom>
            <a:ln w="3175">
              <a:solidFill>
                <a:schemeClr val="bg1">
                  <a:lumMod val="95000"/>
                </a:schemeClr>
              </a:solidFill>
            </a:ln>
          </p:spPr>
        </p:pic>
      </p:grpSp>
      <p:pic>
        <p:nvPicPr>
          <p:cNvPr id="39" name="6 Beskær">
            <a:extLst>
              <a:ext uri="{FF2B5EF4-FFF2-40B4-BE49-F238E27FC236}">
                <a16:creationId xmlns:a16="http://schemas.microsoft.com/office/drawing/2014/main" id="{F1E5DB47-CE9C-4A68-BA80-97FFD80C5CAE}"/>
              </a:ext>
            </a:extLst>
          </p:cNvPr>
          <p:cNvPicPr>
            <a:picLocks noChangeAspect="1"/>
          </p:cNvPicPr>
          <p:nvPr userDrawn="1"/>
        </p:nvPicPr>
        <p:blipFill>
          <a:blip r:embed="rId6"/>
          <a:stretch>
            <a:fillRect/>
          </a:stretch>
        </p:blipFill>
        <p:spPr>
          <a:xfrm>
            <a:off x="11293191" y="2960915"/>
            <a:ext cx="337400" cy="321707"/>
          </a:xfrm>
          <a:prstGeom prst="rect">
            <a:avLst/>
          </a:prstGeom>
        </p:spPr>
      </p:pic>
      <p:pic>
        <p:nvPicPr>
          <p:cNvPr id="40" name="7 Skalér billede">
            <a:extLst>
              <a:ext uri="{FF2B5EF4-FFF2-40B4-BE49-F238E27FC236}">
                <a16:creationId xmlns:a16="http://schemas.microsoft.com/office/drawing/2014/main" id="{472C50C0-81D4-4FF8-9774-95FB88A3DB59}"/>
              </a:ext>
            </a:extLst>
          </p:cNvPr>
          <p:cNvPicPr>
            <a:picLocks noChangeAspect="1"/>
          </p:cNvPicPr>
          <p:nvPr userDrawn="1"/>
        </p:nvPicPr>
        <p:blipFill>
          <a:blip r:embed="rId11"/>
          <a:stretch>
            <a:fillRect/>
          </a:stretch>
        </p:blipFill>
        <p:spPr>
          <a:xfrm>
            <a:off x="11293191" y="3877831"/>
            <a:ext cx="359695" cy="335309"/>
          </a:xfrm>
          <a:prstGeom prst="rect">
            <a:avLst/>
          </a:prstGeom>
        </p:spPr>
      </p:pic>
      <p:sp>
        <p:nvSpPr>
          <p:cNvPr id="22" name="Date_GeneralDate" hidden="1">
            <a:extLst>
              <a:ext uri="{FF2B5EF4-FFF2-40B4-BE49-F238E27FC236}">
                <a16:creationId xmlns:a16="http://schemas.microsoft.com/office/drawing/2014/main" id="{F8210CCC-842D-4C1A-B5F6-0CF4FE15B485}"/>
              </a:ext>
            </a:extLst>
          </p:cNvPr>
          <p:cNvSpPr>
            <a:spLocks noGrp="1"/>
          </p:cNvSpPr>
          <p:nvPr>
            <p:ph type="dt" sz="half" idx="10"/>
          </p:nvPr>
        </p:nvSpPr>
        <p:spPr>
          <a:xfrm>
            <a:off x="0" y="6876000"/>
            <a:ext cx="0" cy="0"/>
          </a:xfrm>
        </p:spPr>
        <p:txBody>
          <a:bodyPr/>
          <a:lstStyle>
            <a:lvl1pPr>
              <a:defRPr>
                <a:solidFill>
                  <a:schemeClr val="bg1"/>
                </a:solidFill>
              </a:defRPr>
            </a:lvl1pPr>
          </a:lstStyle>
          <a:p>
            <a:endParaRPr lang="sv-SE" dirty="0"/>
          </a:p>
        </p:txBody>
      </p:sp>
      <p:sp>
        <p:nvSpPr>
          <p:cNvPr id="23" name="FLD_PresentationTitle" hidden="1">
            <a:extLst>
              <a:ext uri="{FF2B5EF4-FFF2-40B4-BE49-F238E27FC236}">
                <a16:creationId xmlns:a16="http://schemas.microsoft.com/office/drawing/2014/main" id="{2BF5778A-FBD0-4374-BF6D-28217343414A}"/>
              </a:ext>
            </a:extLst>
          </p:cNvPr>
          <p:cNvSpPr>
            <a:spLocks noGrp="1"/>
          </p:cNvSpPr>
          <p:nvPr>
            <p:ph type="ftr" sz="quarter" idx="11"/>
          </p:nvPr>
        </p:nvSpPr>
        <p:spPr>
          <a:xfrm>
            <a:off x="0" y="6876000"/>
            <a:ext cx="0" cy="0"/>
          </a:xfrm>
        </p:spPr>
        <p:txBody>
          <a:bodyPr/>
          <a:lstStyle>
            <a:lvl1pPr>
              <a:defRPr sz="100">
                <a:noFill/>
              </a:defRPr>
            </a:lvl1pPr>
          </a:lstStyle>
          <a:p>
            <a:endParaRPr lang="sv-SE" dirty="0"/>
          </a:p>
        </p:txBody>
      </p:sp>
      <p:sp>
        <p:nvSpPr>
          <p:cNvPr id="26" name="Slide Number Placeholder 5" hidden="1">
            <a:extLst>
              <a:ext uri="{FF2B5EF4-FFF2-40B4-BE49-F238E27FC236}">
                <a16:creationId xmlns:a16="http://schemas.microsoft.com/office/drawing/2014/main" id="{E0AFD318-6249-45CD-9311-740A5A04785E}"/>
              </a:ext>
            </a:extLst>
          </p:cNvPr>
          <p:cNvSpPr>
            <a:spLocks noGrp="1"/>
          </p:cNvSpPr>
          <p:nvPr>
            <p:ph type="sldNum" sz="quarter" idx="12"/>
          </p:nvPr>
        </p:nvSpPr>
        <p:spPr>
          <a:xfrm>
            <a:off x="0" y="6876000"/>
            <a:ext cx="0" cy="0"/>
          </a:xfrm>
        </p:spPr>
        <p:txBody>
          <a:bodyPr/>
          <a:lstStyle>
            <a:lvl1pPr>
              <a:defRPr>
                <a:solidFill>
                  <a:schemeClr val="bg1"/>
                </a:solidFill>
              </a:defRPr>
            </a:lvl1pPr>
          </a:lstStyle>
          <a:p>
            <a:fld id="{24C8C45C-947F-4981-8B3F-4F32E973C901}" type="slidenum">
              <a:rPr lang="sv-SE" smtClean="0"/>
              <a:pPr/>
              <a:t>‹#›</a:t>
            </a:fld>
            <a:endParaRPr lang="sv-SE" dirty="0"/>
          </a:p>
        </p:txBody>
      </p:sp>
    </p:spTree>
    <p:extLst>
      <p:ext uri="{BB962C8B-B14F-4D97-AF65-F5344CB8AC3E}">
        <p14:creationId xmlns:p14="http://schemas.microsoft.com/office/powerpoint/2010/main" val="4014627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p:cNvSpPr>
            <a:spLocks noGrp="1"/>
          </p:cNvSpPr>
          <p:nvPr>
            <p:ph type="title" hasCustomPrompt="1"/>
          </p:nvPr>
        </p:nvSpPr>
        <p:spPr>
          <a:xfrm>
            <a:off x="1080000" y="1011600"/>
            <a:ext cx="5403600" cy="309600"/>
          </a:xfrm>
        </p:spPr>
        <p:txBody>
          <a:bodyPr anchor="b" anchorCtr="0"/>
          <a:lstStyle>
            <a:lvl1pPr>
              <a:lnSpc>
                <a:spcPct val="100000"/>
              </a:lnSpc>
              <a:defRPr sz="2000">
                <a:solidFill>
                  <a:schemeClr val="bg1"/>
                </a:solidFill>
              </a:defRPr>
            </a:lvl1pPr>
          </a:lstStyle>
          <a:p>
            <a:r>
              <a:rPr lang="sv-SE" noProof="0" dirty="0"/>
              <a:t>Infoga agenda</a:t>
            </a:r>
          </a:p>
        </p:txBody>
      </p:sp>
      <p:sp>
        <p:nvSpPr>
          <p:cNvPr id="7" name="Text Placeholder 2"/>
          <p:cNvSpPr>
            <a:spLocks noGrp="1"/>
          </p:cNvSpPr>
          <p:nvPr>
            <p:ph type="body" sz="quarter" idx="13" hasCustomPrompt="1"/>
          </p:nvPr>
        </p:nvSpPr>
        <p:spPr>
          <a:xfrm>
            <a:off x="1071600" y="160560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13" name="Text Placeholder 2">
            <a:extLst>
              <a:ext uri="{FF2B5EF4-FFF2-40B4-BE49-F238E27FC236}">
                <a16:creationId xmlns:a16="http://schemas.microsoft.com/office/drawing/2014/main" id="{165A5EC1-5ABC-4DF0-9C02-5E6167A4AAF1}"/>
              </a:ext>
            </a:extLst>
          </p:cNvPr>
          <p:cNvSpPr>
            <a:spLocks noGrp="1"/>
          </p:cNvSpPr>
          <p:nvPr>
            <p:ph type="body" sz="quarter" idx="14" hasCustomPrompt="1"/>
          </p:nvPr>
        </p:nvSpPr>
        <p:spPr>
          <a:xfrm>
            <a:off x="1932000" y="1605600"/>
            <a:ext cx="78516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sp>
        <p:nvSpPr>
          <p:cNvPr id="14" name="Text Placeholder 2">
            <a:extLst>
              <a:ext uri="{FF2B5EF4-FFF2-40B4-BE49-F238E27FC236}">
                <a16:creationId xmlns:a16="http://schemas.microsoft.com/office/drawing/2014/main" id="{E877AB63-D9EF-4177-B951-54133D230886}"/>
              </a:ext>
            </a:extLst>
          </p:cNvPr>
          <p:cNvSpPr>
            <a:spLocks noGrp="1"/>
          </p:cNvSpPr>
          <p:nvPr>
            <p:ph type="body" sz="quarter" idx="15" hasCustomPrompt="1"/>
          </p:nvPr>
        </p:nvSpPr>
        <p:spPr>
          <a:xfrm>
            <a:off x="1071600" y="2161508"/>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02</a:t>
            </a:r>
          </a:p>
        </p:txBody>
      </p:sp>
      <p:sp>
        <p:nvSpPr>
          <p:cNvPr id="15" name="Text Placeholder 2">
            <a:extLst>
              <a:ext uri="{FF2B5EF4-FFF2-40B4-BE49-F238E27FC236}">
                <a16:creationId xmlns:a16="http://schemas.microsoft.com/office/drawing/2014/main" id="{BA6FDF6C-2FA5-4121-B95D-FF6FB0826B4D}"/>
              </a:ext>
            </a:extLst>
          </p:cNvPr>
          <p:cNvSpPr>
            <a:spLocks noGrp="1"/>
          </p:cNvSpPr>
          <p:nvPr>
            <p:ph type="body" sz="quarter" idx="16" hasCustomPrompt="1"/>
          </p:nvPr>
        </p:nvSpPr>
        <p:spPr>
          <a:xfrm>
            <a:off x="1932000" y="2161508"/>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6" name="Text Placeholder 2">
            <a:extLst>
              <a:ext uri="{FF2B5EF4-FFF2-40B4-BE49-F238E27FC236}">
                <a16:creationId xmlns:a16="http://schemas.microsoft.com/office/drawing/2014/main" id="{FC224893-6886-4C71-8B39-3D3FE958AC13}"/>
              </a:ext>
            </a:extLst>
          </p:cNvPr>
          <p:cNvSpPr>
            <a:spLocks noGrp="1"/>
          </p:cNvSpPr>
          <p:nvPr>
            <p:ph type="body" sz="quarter" idx="17" hasCustomPrompt="1"/>
          </p:nvPr>
        </p:nvSpPr>
        <p:spPr>
          <a:xfrm>
            <a:off x="1071600" y="2717416"/>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03</a:t>
            </a:r>
          </a:p>
        </p:txBody>
      </p:sp>
      <p:sp>
        <p:nvSpPr>
          <p:cNvPr id="17" name="Text Placeholder 2">
            <a:extLst>
              <a:ext uri="{FF2B5EF4-FFF2-40B4-BE49-F238E27FC236}">
                <a16:creationId xmlns:a16="http://schemas.microsoft.com/office/drawing/2014/main" id="{7118D193-8202-4E4B-AD2E-578E5BD51B2F}"/>
              </a:ext>
            </a:extLst>
          </p:cNvPr>
          <p:cNvSpPr>
            <a:spLocks noGrp="1"/>
          </p:cNvSpPr>
          <p:nvPr>
            <p:ph type="body" sz="quarter" idx="18" hasCustomPrompt="1"/>
          </p:nvPr>
        </p:nvSpPr>
        <p:spPr>
          <a:xfrm>
            <a:off x="1932000" y="2717416"/>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18" name="Text Placeholder 2">
            <a:extLst>
              <a:ext uri="{FF2B5EF4-FFF2-40B4-BE49-F238E27FC236}">
                <a16:creationId xmlns:a16="http://schemas.microsoft.com/office/drawing/2014/main" id="{7F06F639-3604-4547-AD0A-955971576797}"/>
              </a:ext>
            </a:extLst>
          </p:cNvPr>
          <p:cNvSpPr>
            <a:spLocks noGrp="1"/>
          </p:cNvSpPr>
          <p:nvPr>
            <p:ph type="body" sz="quarter" idx="19" hasCustomPrompt="1"/>
          </p:nvPr>
        </p:nvSpPr>
        <p:spPr>
          <a:xfrm>
            <a:off x="1071600" y="3273324"/>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04</a:t>
            </a:r>
          </a:p>
        </p:txBody>
      </p:sp>
      <p:sp>
        <p:nvSpPr>
          <p:cNvPr id="19" name="Text Placeholder 2">
            <a:extLst>
              <a:ext uri="{FF2B5EF4-FFF2-40B4-BE49-F238E27FC236}">
                <a16:creationId xmlns:a16="http://schemas.microsoft.com/office/drawing/2014/main" id="{5DAE8B0E-2D22-428D-9DE4-0FE714D70834}"/>
              </a:ext>
            </a:extLst>
          </p:cNvPr>
          <p:cNvSpPr>
            <a:spLocks noGrp="1"/>
          </p:cNvSpPr>
          <p:nvPr>
            <p:ph type="body" sz="quarter" idx="20" hasCustomPrompt="1"/>
          </p:nvPr>
        </p:nvSpPr>
        <p:spPr>
          <a:xfrm>
            <a:off x="1932000" y="3273324"/>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0" name="Text Placeholder 2">
            <a:extLst>
              <a:ext uri="{FF2B5EF4-FFF2-40B4-BE49-F238E27FC236}">
                <a16:creationId xmlns:a16="http://schemas.microsoft.com/office/drawing/2014/main" id="{A8E0FD0F-FA51-4F03-B192-B00178FEF36A}"/>
              </a:ext>
            </a:extLst>
          </p:cNvPr>
          <p:cNvSpPr>
            <a:spLocks noGrp="1"/>
          </p:cNvSpPr>
          <p:nvPr>
            <p:ph type="body" sz="quarter" idx="21" hasCustomPrompt="1"/>
          </p:nvPr>
        </p:nvSpPr>
        <p:spPr>
          <a:xfrm>
            <a:off x="1071600" y="3829232"/>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05</a:t>
            </a:r>
          </a:p>
        </p:txBody>
      </p:sp>
      <p:sp>
        <p:nvSpPr>
          <p:cNvPr id="21" name="Text Placeholder 2">
            <a:extLst>
              <a:ext uri="{FF2B5EF4-FFF2-40B4-BE49-F238E27FC236}">
                <a16:creationId xmlns:a16="http://schemas.microsoft.com/office/drawing/2014/main" id="{972975E3-342B-4A0D-AC61-616334BB6299}"/>
              </a:ext>
            </a:extLst>
          </p:cNvPr>
          <p:cNvSpPr>
            <a:spLocks noGrp="1"/>
          </p:cNvSpPr>
          <p:nvPr>
            <p:ph type="body" sz="quarter" idx="22" hasCustomPrompt="1"/>
          </p:nvPr>
        </p:nvSpPr>
        <p:spPr>
          <a:xfrm>
            <a:off x="1932000" y="3829232"/>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2" name="Text Placeholder 2">
            <a:extLst>
              <a:ext uri="{FF2B5EF4-FFF2-40B4-BE49-F238E27FC236}">
                <a16:creationId xmlns:a16="http://schemas.microsoft.com/office/drawing/2014/main" id="{15EB766A-A3A1-4B4A-A50C-1374239D70E1}"/>
              </a:ext>
            </a:extLst>
          </p:cNvPr>
          <p:cNvSpPr>
            <a:spLocks noGrp="1"/>
          </p:cNvSpPr>
          <p:nvPr>
            <p:ph type="body" sz="quarter" idx="23" hasCustomPrompt="1"/>
          </p:nvPr>
        </p:nvSpPr>
        <p:spPr>
          <a:xfrm>
            <a:off x="1071600" y="4385140"/>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06</a:t>
            </a:r>
          </a:p>
        </p:txBody>
      </p:sp>
      <p:sp>
        <p:nvSpPr>
          <p:cNvPr id="23" name="Text Placeholder 2">
            <a:extLst>
              <a:ext uri="{FF2B5EF4-FFF2-40B4-BE49-F238E27FC236}">
                <a16:creationId xmlns:a16="http://schemas.microsoft.com/office/drawing/2014/main" id="{D8AC0A93-B1F0-4689-BAA5-09E1E8711A51}"/>
              </a:ext>
            </a:extLst>
          </p:cNvPr>
          <p:cNvSpPr>
            <a:spLocks noGrp="1"/>
          </p:cNvSpPr>
          <p:nvPr>
            <p:ph type="body" sz="quarter" idx="24" hasCustomPrompt="1"/>
          </p:nvPr>
        </p:nvSpPr>
        <p:spPr>
          <a:xfrm>
            <a:off x="1932000" y="4385140"/>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sp>
        <p:nvSpPr>
          <p:cNvPr id="24" name="Text Placeholder 2">
            <a:extLst>
              <a:ext uri="{FF2B5EF4-FFF2-40B4-BE49-F238E27FC236}">
                <a16:creationId xmlns:a16="http://schemas.microsoft.com/office/drawing/2014/main" id="{491F3B7E-7307-4C24-8FDD-77E7349EA9C1}"/>
              </a:ext>
            </a:extLst>
          </p:cNvPr>
          <p:cNvSpPr>
            <a:spLocks noGrp="1"/>
          </p:cNvSpPr>
          <p:nvPr>
            <p:ph type="body" sz="quarter" idx="25" hasCustomPrompt="1"/>
          </p:nvPr>
        </p:nvSpPr>
        <p:spPr>
          <a:xfrm>
            <a:off x="1071600" y="4941051"/>
            <a:ext cx="860400" cy="4932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07</a:t>
            </a:r>
          </a:p>
        </p:txBody>
      </p:sp>
      <p:sp>
        <p:nvSpPr>
          <p:cNvPr id="25" name="Text Placeholder 2">
            <a:extLst>
              <a:ext uri="{FF2B5EF4-FFF2-40B4-BE49-F238E27FC236}">
                <a16:creationId xmlns:a16="http://schemas.microsoft.com/office/drawing/2014/main" id="{4DBA6B96-07E4-4C70-A3D0-04BB2719AC50}"/>
              </a:ext>
            </a:extLst>
          </p:cNvPr>
          <p:cNvSpPr>
            <a:spLocks noGrp="1"/>
          </p:cNvSpPr>
          <p:nvPr>
            <p:ph type="body" sz="quarter" idx="26" hasCustomPrompt="1"/>
          </p:nvPr>
        </p:nvSpPr>
        <p:spPr>
          <a:xfrm>
            <a:off x="1932000" y="4941051"/>
            <a:ext cx="7851600" cy="493200"/>
          </a:xfrm>
        </p:spPr>
        <p:txBody>
          <a:bodyPr/>
          <a:lstStyle>
            <a:lvl1pPr marL="0" marR="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214376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 i agendan">
    <p:spTree>
      <p:nvGrpSpPr>
        <p:cNvPr id="1" name=""/>
        <p:cNvGrpSpPr/>
        <p:nvPr/>
      </p:nvGrpSpPr>
      <p:grpSpPr>
        <a:xfrm>
          <a:off x="0" y="0"/>
          <a:ext cx="0" cy="0"/>
          <a:chOff x="0" y="0"/>
          <a:chExt cx="0" cy="0"/>
        </a:xfrm>
      </p:grpSpPr>
      <p:sp>
        <p:nvSpPr>
          <p:cNvPr id="9" name="Background">
            <a:extLst>
              <a:ext uri="{FF2B5EF4-FFF2-40B4-BE49-F238E27FC236}">
                <a16:creationId xmlns:a16="http://schemas.microsoft.com/office/drawing/2014/main" id="{9EF86EF9-B373-47F6-90CD-D95D820910FC}"/>
              </a:ext>
            </a:extLst>
          </p:cNvPr>
          <p:cNvSpPr/>
          <p:nvPr userDrawn="1"/>
        </p:nvSpPr>
        <p:spPr>
          <a:xfrm>
            <a:off x="0" y="0"/>
            <a:ext cx="12193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noProof="0" dirty="0" err="1"/>
          </a:p>
        </p:txBody>
      </p:sp>
      <p:sp>
        <p:nvSpPr>
          <p:cNvPr id="2" name="Title 1" hidden="1"/>
          <p:cNvSpPr>
            <a:spLocks noGrp="1"/>
          </p:cNvSpPr>
          <p:nvPr>
            <p:ph type="title" hasCustomPrompt="1"/>
          </p:nvPr>
        </p:nvSpPr>
        <p:spPr>
          <a:xfrm>
            <a:off x="0" y="6912000"/>
            <a:ext cx="0" cy="0"/>
          </a:xfrm>
        </p:spPr>
        <p:txBody>
          <a:bodyPr anchor="t" anchorCtr="0"/>
          <a:lstStyle>
            <a:lvl1pPr>
              <a:lnSpc>
                <a:spcPct val="100000"/>
              </a:lnSpc>
              <a:defRPr sz="100">
                <a:noFill/>
              </a:defRPr>
            </a:lvl1pPr>
          </a:lstStyle>
          <a:p>
            <a:r>
              <a:rPr lang="sv-SE" noProof="0" dirty="0"/>
              <a:t>.</a:t>
            </a:r>
          </a:p>
        </p:txBody>
      </p:sp>
      <p:sp>
        <p:nvSpPr>
          <p:cNvPr id="7" name="Text Placeholder 2"/>
          <p:cNvSpPr>
            <a:spLocks noGrp="1"/>
          </p:cNvSpPr>
          <p:nvPr>
            <p:ph type="body" sz="quarter" idx="13" hasCustomPrompt="1"/>
          </p:nvPr>
        </p:nvSpPr>
        <p:spPr>
          <a:xfrm>
            <a:off x="936000" y="781200"/>
            <a:ext cx="8902800" cy="1353600"/>
          </a:xfrm>
        </p:spPr>
        <p:txBody>
          <a:bodyPr/>
          <a:lstStyle>
            <a:lvl1pPr marL="0" indent="0">
              <a:spcAft>
                <a:spcPts val="0"/>
              </a:spcAft>
              <a:buFont typeface="Arial" panose="020B0604020202020204" pitchFamily="34" charset="0"/>
              <a:buNone/>
              <a:defRPr sz="88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01</a:t>
            </a:r>
          </a:p>
        </p:txBody>
      </p:sp>
      <p:sp>
        <p:nvSpPr>
          <p:cNvPr id="32" name="Text Placeholder 2">
            <a:extLst>
              <a:ext uri="{FF2B5EF4-FFF2-40B4-BE49-F238E27FC236}">
                <a16:creationId xmlns:a16="http://schemas.microsoft.com/office/drawing/2014/main" id="{DA0B46B6-D3DE-49CC-83DA-837135BE98FB}"/>
              </a:ext>
            </a:extLst>
          </p:cNvPr>
          <p:cNvSpPr>
            <a:spLocks noGrp="1"/>
          </p:cNvSpPr>
          <p:nvPr>
            <p:ph type="body" sz="quarter" idx="14" hasCustomPrompt="1"/>
          </p:nvPr>
        </p:nvSpPr>
        <p:spPr>
          <a:xfrm>
            <a:off x="1008000" y="2289600"/>
            <a:ext cx="5853600" cy="1540800"/>
          </a:xfrm>
        </p:spPr>
        <p:txBody>
          <a:bodyPr/>
          <a:lstStyle>
            <a:lvl1pPr marL="0" indent="0">
              <a:spcAft>
                <a:spcPts val="0"/>
              </a:spcAft>
              <a:buFont typeface="Arial" panose="020B0604020202020204" pitchFamily="34" charset="0"/>
              <a:buNone/>
              <a:defRPr sz="3200">
                <a:solidFill>
                  <a:schemeClr val="bg1"/>
                </a:solidFill>
              </a:defRPr>
            </a:lvl1pPr>
            <a:lvl2pPr marL="0" indent="0">
              <a:spcBef>
                <a:spcPts val="1200"/>
              </a:spcBef>
              <a:buFont typeface="Arial" panose="020B0604020202020204" pitchFamily="34" charset="0"/>
              <a:buNone/>
              <a:defRPr sz="3200" b="1">
                <a:solidFill>
                  <a:schemeClr val="bg1"/>
                </a:solidFill>
              </a:defRPr>
            </a:lvl2pPr>
            <a:lvl3pPr marL="0" indent="0">
              <a:spcBef>
                <a:spcPts val="1200"/>
              </a:spcBef>
              <a:buFont typeface="Arial" panose="020B0604020202020204" pitchFamily="34" charset="0"/>
              <a:buNone/>
              <a:defRPr sz="3200">
                <a:solidFill>
                  <a:schemeClr val="bg1"/>
                </a:solidFill>
              </a:defRPr>
            </a:lvl3pPr>
            <a:lvl4pPr marL="0" indent="0">
              <a:spcBef>
                <a:spcPts val="1200"/>
              </a:spcBef>
              <a:buFont typeface="Arial" panose="020B0604020202020204" pitchFamily="34" charset="0"/>
              <a:buNone/>
              <a:defRPr sz="3200">
                <a:solidFill>
                  <a:schemeClr val="bg1"/>
                </a:solidFill>
              </a:defRPr>
            </a:lvl4pPr>
            <a:lvl5pPr marL="0" indent="0">
              <a:spcBef>
                <a:spcPts val="1200"/>
              </a:spcBef>
              <a:buFont typeface="Arial" panose="020B0604020202020204" pitchFamily="34" charset="0"/>
              <a:buNone/>
              <a:defRPr sz="3200">
                <a:solidFill>
                  <a:schemeClr val="bg1"/>
                </a:solidFill>
              </a:defRPr>
            </a:lvl5pPr>
            <a:lvl6pPr marL="0" indent="0">
              <a:spcBef>
                <a:spcPts val="1200"/>
              </a:spcBef>
              <a:buFont typeface="Arial" panose="020B0604020202020204" pitchFamily="34" charset="0"/>
              <a:buChar char="​"/>
              <a:defRPr sz="2000"/>
            </a:lvl6pPr>
            <a:lvl7pPr marL="0" indent="0">
              <a:spcBef>
                <a:spcPts val="1200"/>
              </a:spcBef>
              <a:buFont typeface="Arial" panose="020B0604020202020204" pitchFamily="34" charset="0"/>
              <a:buChar char="​"/>
              <a:defRPr sz="2000"/>
            </a:lvl7pPr>
            <a:lvl8pPr marL="0" indent="0">
              <a:spcBef>
                <a:spcPts val="1200"/>
              </a:spcBef>
              <a:buFont typeface="Arial" panose="020B0604020202020204" pitchFamily="34" charset="0"/>
              <a:buChar char="​"/>
              <a:defRPr sz="2000"/>
            </a:lvl8pPr>
            <a:lvl9pPr marL="0" indent="0">
              <a:spcBef>
                <a:spcPts val="1200"/>
              </a:spcBef>
              <a:buFont typeface="Arial" panose="020B0604020202020204" pitchFamily="34" charset="0"/>
              <a:buChar char="​"/>
              <a:defRPr sz="2000"/>
            </a:lvl9pPr>
          </a:lstStyle>
          <a:p>
            <a:pPr lvl="0"/>
            <a:r>
              <a:rPr lang="sv-SE" noProof="0" dirty="0"/>
              <a:t>Skriv agendapunkterna här</a:t>
            </a:r>
          </a:p>
        </p:txBody>
      </p:sp>
      <p:grpSp>
        <p:nvGrpSpPr>
          <p:cNvPr id="26" name="Group logo">
            <a:extLst>
              <a:ext uri="{FF2B5EF4-FFF2-40B4-BE49-F238E27FC236}">
                <a16:creationId xmlns:a16="http://schemas.microsoft.com/office/drawing/2014/main" id="{379C1040-BBFF-424A-B810-0C21BFC9809D}"/>
              </a:ext>
            </a:extLst>
          </p:cNvPr>
          <p:cNvGrpSpPr/>
          <p:nvPr userDrawn="1"/>
        </p:nvGrpSpPr>
        <p:grpSpPr>
          <a:xfrm>
            <a:off x="11002537" y="6456300"/>
            <a:ext cx="646536" cy="266528"/>
            <a:chOff x="-12555857" y="-88386"/>
            <a:chExt cx="12191999" cy="5026024"/>
          </a:xfrm>
          <a:solidFill>
            <a:schemeClr val="bg1"/>
          </a:solidFill>
        </p:grpSpPr>
        <p:sp>
          <p:nvSpPr>
            <p:cNvPr id="27" name="Freeform: Shape 26">
              <a:extLst>
                <a:ext uri="{FF2B5EF4-FFF2-40B4-BE49-F238E27FC236}">
                  <a16:creationId xmlns:a16="http://schemas.microsoft.com/office/drawing/2014/main" id="{3CD875A2-0DB5-474D-A73B-C3D5324E537F}"/>
                </a:ext>
              </a:extLst>
            </p:cNvPr>
            <p:cNvSpPr/>
            <p:nvPr userDrawn="1">
              <p:custDataLst>
                <p:tags r:id="rId1"/>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28" name="Freeform 20">
              <a:extLst>
                <a:ext uri="{FF2B5EF4-FFF2-40B4-BE49-F238E27FC236}">
                  <a16:creationId xmlns:a16="http://schemas.microsoft.com/office/drawing/2014/main" id="{26BB2024-AFFA-4BE2-A98C-B6A94C9228C1}"/>
                </a:ext>
              </a:extLst>
            </p:cNvPr>
            <p:cNvSpPr/>
            <p:nvPr userDrawn="1">
              <p:custDataLst>
                <p:tags r:id="rId2"/>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29" name="Date Placeholder 28" hidden="1">
            <a:extLst>
              <a:ext uri="{FF2B5EF4-FFF2-40B4-BE49-F238E27FC236}">
                <a16:creationId xmlns:a16="http://schemas.microsoft.com/office/drawing/2014/main" id="{FF909510-59A1-484B-8FD7-04BA543A8045}"/>
              </a:ext>
            </a:extLst>
          </p:cNvPr>
          <p:cNvSpPr>
            <a:spLocks noGrp="1"/>
          </p:cNvSpPr>
          <p:nvPr>
            <p:ph type="dt" sz="half" idx="27"/>
          </p:nvPr>
        </p:nvSpPr>
        <p:spPr/>
        <p:txBody>
          <a:bodyPr/>
          <a:lstStyle/>
          <a:p>
            <a:r>
              <a:rPr lang="sv-SE" dirty="0"/>
              <a:t>.</a:t>
            </a:r>
          </a:p>
        </p:txBody>
      </p:sp>
      <p:sp>
        <p:nvSpPr>
          <p:cNvPr id="30" name="Footer Placeholder 29" hidden="1">
            <a:extLst>
              <a:ext uri="{FF2B5EF4-FFF2-40B4-BE49-F238E27FC236}">
                <a16:creationId xmlns:a16="http://schemas.microsoft.com/office/drawing/2014/main" id="{E62FFED4-DF67-4A4B-97D1-90E58A1F7D1B}"/>
              </a:ext>
            </a:extLst>
          </p:cNvPr>
          <p:cNvSpPr>
            <a:spLocks noGrp="1"/>
          </p:cNvSpPr>
          <p:nvPr>
            <p:ph type="ftr" sz="quarter" idx="28"/>
          </p:nvPr>
        </p:nvSpPr>
        <p:spPr/>
        <p:txBody>
          <a:bodyPr/>
          <a:lstStyle/>
          <a:p>
            <a:r>
              <a:rPr lang="sv-SE" dirty="0"/>
              <a:t>.</a:t>
            </a:r>
          </a:p>
        </p:txBody>
      </p:sp>
      <p:sp>
        <p:nvSpPr>
          <p:cNvPr id="31" name="Slide Number Placeholder 30" hidden="1">
            <a:extLst>
              <a:ext uri="{FF2B5EF4-FFF2-40B4-BE49-F238E27FC236}">
                <a16:creationId xmlns:a16="http://schemas.microsoft.com/office/drawing/2014/main" id="{17B02EBE-0E14-4E84-86C8-15F5B44FB3F9}"/>
              </a:ext>
            </a:extLst>
          </p:cNvPr>
          <p:cNvSpPr>
            <a:spLocks noGrp="1"/>
          </p:cNvSpPr>
          <p:nvPr>
            <p:ph type="sldNum" sz="quarter" idx="29"/>
          </p:nvPr>
        </p:nvSpPr>
        <p:spPr/>
        <p:txBody>
          <a:bodyPr/>
          <a:lstStyle/>
          <a:p>
            <a:r>
              <a:rPr lang="sv-SE" dirty="0"/>
              <a:t>.</a:t>
            </a:r>
          </a:p>
        </p:txBody>
      </p:sp>
    </p:spTree>
    <p:extLst>
      <p:ext uri="{BB962C8B-B14F-4D97-AF65-F5344CB8AC3E}">
        <p14:creationId xmlns:p14="http://schemas.microsoft.com/office/powerpoint/2010/main" val="3109682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och innehållsdelar">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B7B9A3-E544-4070-A7F1-A50BDAFB2B35}"/>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idx="1" hasCustomPrompt="1"/>
          </p:nvPr>
        </p:nvSpPr>
        <p:spPr>
          <a:xfrm>
            <a:off x="539749" y="1807200"/>
            <a:ext cx="11109325" cy="4510088"/>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8" name="Text Placeholder 3">
            <a:extLst>
              <a:ext uri="{FF2B5EF4-FFF2-40B4-BE49-F238E27FC236}">
                <a16:creationId xmlns:a16="http://schemas.microsoft.com/office/drawing/2014/main" id="{FE4B851C-70EC-4199-A583-F04A72FBBF6F}"/>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13" name="Date Placeholder 12" hidden="1">
            <a:extLst>
              <a:ext uri="{FF2B5EF4-FFF2-40B4-BE49-F238E27FC236}">
                <a16:creationId xmlns:a16="http://schemas.microsoft.com/office/drawing/2014/main" id="{CEB5D3DB-D4E1-440D-9D92-FFA5FE481FF5}"/>
              </a:ext>
            </a:extLst>
          </p:cNvPr>
          <p:cNvSpPr>
            <a:spLocks noGrp="1"/>
          </p:cNvSpPr>
          <p:nvPr>
            <p:ph type="dt" sz="half" idx="14"/>
          </p:nvPr>
        </p:nvSpPr>
        <p:spPr/>
        <p:txBody>
          <a:bodyPr/>
          <a:lstStyle/>
          <a:p>
            <a:r>
              <a:rPr lang="sv-SE" dirty="0"/>
              <a:t>.</a:t>
            </a:r>
          </a:p>
        </p:txBody>
      </p:sp>
      <p:sp>
        <p:nvSpPr>
          <p:cNvPr id="14" name="Footer Placeholder 13" hidden="1">
            <a:extLst>
              <a:ext uri="{FF2B5EF4-FFF2-40B4-BE49-F238E27FC236}">
                <a16:creationId xmlns:a16="http://schemas.microsoft.com/office/drawing/2014/main" id="{5B463ED7-07BC-48B8-9384-E2289B8726A1}"/>
              </a:ext>
            </a:extLst>
          </p:cNvPr>
          <p:cNvSpPr>
            <a:spLocks noGrp="1"/>
          </p:cNvSpPr>
          <p:nvPr>
            <p:ph type="ftr" sz="quarter" idx="15"/>
          </p:nvPr>
        </p:nvSpPr>
        <p:spPr/>
        <p:txBody>
          <a:bodyPr/>
          <a:lstStyle/>
          <a:p>
            <a:r>
              <a:rPr lang="sv-SE" dirty="0"/>
              <a:t>.</a:t>
            </a:r>
          </a:p>
        </p:txBody>
      </p:sp>
      <p:sp>
        <p:nvSpPr>
          <p:cNvPr id="15" name="Slide Number Placeholder 14" hidden="1">
            <a:extLst>
              <a:ext uri="{FF2B5EF4-FFF2-40B4-BE49-F238E27FC236}">
                <a16:creationId xmlns:a16="http://schemas.microsoft.com/office/drawing/2014/main" id="{1858AD29-37ED-4DE4-B190-DB8502B08C48}"/>
              </a:ext>
            </a:extLst>
          </p:cNvPr>
          <p:cNvSpPr>
            <a:spLocks noGrp="1"/>
          </p:cNvSpPr>
          <p:nvPr>
            <p:ph type="sldNum" sz="quarter" idx="16"/>
          </p:nvPr>
        </p:nvSpPr>
        <p:spPr/>
        <p:txBody>
          <a:bodyPr/>
          <a:lstStyle/>
          <a:p>
            <a:r>
              <a:rPr lang="sv-SE" dirty="0"/>
              <a:t>.</a:t>
            </a:r>
          </a:p>
        </p:txBody>
      </p:sp>
    </p:spTree>
    <p:extLst>
      <p:ext uri="{BB962C8B-B14F-4D97-AF65-F5344CB8AC3E}">
        <p14:creationId xmlns:p14="http://schemas.microsoft.com/office/powerpoint/2010/main" val="1154529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två innehållsdelar (A)">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8FE50CB0-F60E-4714-8FF8-DCC38C96AE7E}"/>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1807200"/>
            <a:ext cx="5284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4">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3333517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ubrik och två innehållsdelar (B)">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3E0DF7-BD9A-4DD5-A418-DE5FFB2CFF13}"/>
              </a:ext>
            </a:extLst>
          </p:cNvPr>
          <p:cNvSpPr>
            <a:spLocks noGrp="1"/>
          </p:cNvSpPr>
          <p:nvPr>
            <p:ph type="title" hasCustomPrompt="1"/>
          </p:nvPr>
        </p:nvSpPr>
        <p:spPr/>
        <p:txBody>
          <a:bodyPr/>
          <a:lstStyle>
            <a:lvl1pPr>
              <a:defRPr/>
            </a:lvl1pPr>
          </a:lstStyle>
          <a:p>
            <a:r>
              <a:rPr lang="sv-SE" dirty="0"/>
              <a:t>Klicka för att lägga till rubrik</a:t>
            </a:r>
          </a:p>
        </p:txBody>
      </p:sp>
      <p:sp>
        <p:nvSpPr>
          <p:cNvPr id="3" name="Content Placeholder 2"/>
          <p:cNvSpPr>
            <a:spLocks noGrp="1"/>
          </p:cNvSpPr>
          <p:nvPr>
            <p:ph sz="half" idx="1" hasCustomPrompt="1"/>
          </p:nvPr>
        </p:nvSpPr>
        <p:spPr>
          <a:xfrm>
            <a:off x="539749" y="1807200"/>
            <a:ext cx="72252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8308274" y="1807200"/>
            <a:ext cx="3340800" cy="45108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92748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A)">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6364274" y="539750"/>
            <a:ext cx="5284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
        <p:nvSpPr>
          <p:cNvPr id="9" name="Date Placeholder 8" hidden="1">
            <a:extLst>
              <a:ext uri="{FF2B5EF4-FFF2-40B4-BE49-F238E27FC236}">
                <a16:creationId xmlns:a16="http://schemas.microsoft.com/office/drawing/2014/main" id="{D10AB7B2-0975-4AE2-8683-034D938D033E}"/>
              </a:ext>
            </a:extLst>
          </p:cNvPr>
          <p:cNvSpPr>
            <a:spLocks noGrp="1"/>
          </p:cNvSpPr>
          <p:nvPr>
            <p:ph type="dt" sz="half" idx="10"/>
          </p:nvPr>
        </p:nvSpPr>
        <p:spPr/>
        <p:txBody>
          <a:bodyPr/>
          <a:lstStyle/>
          <a:p>
            <a:r>
              <a:rPr lang="sv-SE" dirty="0"/>
              <a:t>.</a:t>
            </a:r>
          </a:p>
        </p:txBody>
      </p:sp>
      <p:sp>
        <p:nvSpPr>
          <p:cNvPr id="10" name="Footer Placeholder 9" hidden="1">
            <a:extLst>
              <a:ext uri="{FF2B5EF4-FFF2-40B4-BE49-F238E27FC236}">
                <a16:creationId xmlns:a16="http://schemas.microsoft.com/office/drawing/2014/main" id="{AA075E1F-F759-4E74-8C1E-22057D51790D}"/>
              </a:ext>
            </a:extLst>
          </p:cNvPr>
          <p:cNvSpPr>
            <a:spLocks noGrp="1"/>
          </p:cNvSpPr>
          <p:nvPr>
            <p:ph type="ftr" sz="quarter" idx="11"/>
          </p:nvPr>
        </p:nvSpPr>
        <p:spPr/>
        <p:txBody>
          <a:bodyPr/>
          <a:lstStyle/>
          <a:p>
            <a:r>
              <a:rPr lang="sv-SE" dirty="0"/>
              <a:t>.</a:t>
            </a:r>
          </a:p>
        </p:txBody>
      </p:sp>
      <p:sp>
        <p:nvSpPr>
          <p:cNvPr id="11" name="Slide Number Placeholder 10" hidden="1">
            <a:extLst>
              <a:ext uri="{FF2B5EF4-FFF2-40B4-BE49-F238E27FC236}">
                <a16:creationId xmlns:a16="http://schemas.microsoft.com/office/drawing/2014/main" id="{DFD4CC9E-CBEF-4A1E-9172-5DE02BDA3288}"/>
              </a:ext>
            </a:extLst>
          </p:cNvPr>
          <p:cNvSpPr>
            <a:spLocks noGrp="1"/>
          </p:cNvSpPr>
          <p:nvPr>
            <p:ph type="sldNum" sz="quarter" idx="12"/>
          </p:nvPr>
        </p:nvSpPr>
        <p:spPr/>
        <p:txBody>
          <a:bodyPr/>
          <a:lstStyle/>
          <a:p>
            <a:r>
              <a:rPr lang="sv-SE" dirty="0"/>
              <a:t>.</a:t>
            </a:r>
          </a:p>
        </p:txBody>
      </p:sp>
    </p:spTree>
    <p:extLst>
      <p:ext uri="{BB962C8B-B14F-4D97-AF65-F5344CB8AC3E}">
        <p14:creationId xmlns:p14="http://schemas.microsoft.com/office/powerpoint/2010/main" val="129901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vå innehållsdelar utan rubrik (B)">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9749" y="539750"/>
            <a:ext cx="33408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4" name="Content Placeholder 3"/>
          <p:cNvSpPr>
            <a:spLocks noGrp="1"/>
          </p:cNvSpPr>
          <p:nvPr>
            <p:ph sz="half" idx="2" hasCustomPrompt="1"/>
          </p:nvPr>
        </p:nvSpPr>
        <p:spPr>
          <a:xfrm>
            <a:off x="4424400" y="539750"/>
            <a:ext cx="7225200" cy="577825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sv-SE" noProof="0" dirty="0"/>
              <a:t>Klicka för att infoga text</a:t>
            </a:r>
          </a:p>
          <a:p>
            <a:pPr lvl="1"/>
            <a:r>
              <a:rPr lang="sv-SE" noProof="0" dirty="0"/>
              <a:t>Second </a:t>
            </a:r>
            <a:r>
              <a:rPr lang="sv-SE" noProof="0" dirty="0" err="1"/>
              <a:t>level</a:t>
            </a:r>
            <a:endParaRPr lang="sv-SE" noProof="0" dirty="0"/>
          </a:p>
          <a:p>
            <a:pPr lvl="2"/>
            <a:r>
              <a:rPr lang="sv-SE" noProof="0" dirty="0" err="1"/>
              <a:t>Third</a:t>
            </a:r>
            <a:r>
              <a:rPr lang="sv-SE" noProof="0" dirty="0"/>
              <a:t> </a:t>
            </a:r>
            <a:r>
              <a:rPr lang="sv-SE" noProof="0" dirty="0" err="1"/>
              <a:t>level</a:t>
            </a:r>
            <a:endParaRPr lang="sv-SE" noProof="0" dirty="0"/>
          </a:p>
          <a:p>
            <a:pPr lvl="3"/>
            <a:r>
              <a:rPr lang="sv-SE" noProof="0" dirty="0" err="1"/>
              <a:t>Fourth</a:t>
            </a:r>
            <a:r>
              <a:rPr lang="sv-SE" noProof="0" dirty="0"/>
              <a:t> </a:t>
            </a:r>
            <a:r>
              <a:rPr lang="sv-SE" noProof="0" dirty="0" err="1"/>
              <a:t>level</a:t>
            </a:r>
            <a:endParaRPr lang="sv-SE" noProof="0" dirty="0"/>
          </a:p>
          <a:p>
            <a:pPr lvl="4"/>
            <a:r>
              <a:rPr lang="sv-SE" noProof="0" dirty="0" err="1"/>
              <a:t>Fifth</a:t>
            </a:r>
            <a:r>
              <a:rPr lang="sv-SE" noProof="0" dirty="0"/>
              <a:t> </a:t>
            </a:r>
            <a:r>
              <a:rPr lang="sv-SE" noProof="0" dirty="0" err="1"/>
              <a:t>level</a:t>
            </a:r>
            <a:endParaRPr lang="sv-SE" noProof="0" dirty="0"/>
          </a:p>
        </p:txBody>
      </p:sp>
      <p:sp>
        <p:nvSpPr>
          <p:cNvPr id="12" name="Text Placeholder 3">
            <a:extLst>
              <a:ext uri="{FF2B5EF4-FFF2-40B4-BE49-F238E27FC236}">
                <a16:creationId xmlns:a16="http://schemas.microsoft.com/office/drawing/2014/main" id="{01FC8E03-9CB1-4D6C-A0C7-8B4216BA6A80}"/>
              </a:ext>
            </a:extLst>
          </p:cNvPr>
          <p:cNvSpPr>
            <a:spLocks noGrp="1"/>
          </p:cNvSpPr>
          <p:nvPr>
            <p:ph type="body" sz="quarter" idx="13" hasCustomPrompt="1"/>
          </p:nvPr>
        </p:nvSpPr>
        <p:spPr>
          <a:xfrm>
            <a:off x="539749" y="6560820"/>
            <a:ext cx="8942929" cy="180686"/>
          </a:xfrm>
        </p:spPr>
        <p:txBody>
          <a:bodyPr anchor="b" anchorCtr="0"/>
          <a:lstStyle>
            <a:lvl1pPr marL="0" indent="0">
              <a:buFontTx/>
              <a:buNone/>
              <a:defRPr sz="800">
                <a:solidFill>
                  <a:srgbClr val="38393C"/>
                </a:solidFill>
                <a:latin typeface="+mj-lt"/>
              </a:defRPr>
            </a:lvl1pPr>
            <a:lvl2pPr marL="216000" indent="0">
              <a:buNone/>
              <a:defRPr sz="700">
                <a:solidFill>
                  <a:srgbClr val="38393C"/>
                </a:solidFill>
                <a:latin typeface="+mj-lt"/>
              </a:defRPr>
            </a:lvl2pPr>
          </a:lstStyle>
          <a:p>
            <a:pPr lvl="0"/>
            <a:r>
              <a:rPr lang="sv-SE" dirty="0"/>
              <a:t>Noter</a:t>
            </a:r>
          </a:p>
        </p:txBody>
      </p:sp>
    </p:spTree>
    <p:extLst>
      <p:ext uri="{BB962C8B-B14F-4D97-AF65-F5344CB8AC3E}">
        <p14:creationId xmlns:p14="http://schemas.microsoft.com/office/powerpoint/2010/main" val="2174480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9750" y="539750"/>
            <a:ext cx="11109324" cy="934890"/>
          </a:xfrm>
          <a:prstGeom prst="rect">
            <a:avLst/>
          </a:prstGeom>
        </p:spPr>
        <p:txBody>
          <a:bodyPr vert="horz" lIns="0" tIns="0" rIns="0" bIns="0" rtlCol="0" anchor="t" anchorCtr="0">
            <a:noAutofit/>
          </a:bodyPr>
          <a:lstStyle/>
          <a:p>
            <a:r>
              <a:rPr lang="sv-SE" dirty="0"/>
              <a:t>Klicka för att lägga till rubrik</a:t>
            </a:r>
            <a:endParaRPr lang="en-GB" dirty="0"/>
          </a:p>
        </p:txBody>
      </p:sp>
      <p:sp>
        <p:nvSpPr>
          <p:cNvPr id="3" name="Text Placeholder 2"/>
          <p:cNvSpPr>
            <a:spLocks noGrp="1"/>
          </p:cNvSpPr>
          <p:nvPr>
            <p:ph type="body" idx="1"/>
          </p:nvPr>
        </p:nvSpPr>
        <p:spPr>
          <a:xfrm>
            <a:off x="539750" y="1806575"/>
            <a:ext cx="11109324" cy="4501708"/>
          </a:xfrm>
          <a:prstGeom prst="rect">
            <a:avLst/>
          </a:prstGeom>
        </p:spPr>
        <p:txBody>
          <a:bodyPr vert="horz" lIns="0" tIns="0" rIns="0" bIns="0" rtlCol="0">
            <a:noAutofit/>
          </a:bodyPr>
          <a:lstStyle/>
          <a:p>
            <a:pPr lvl="0"/>
            <a:r>
              <a:rPr lang="en-GB" noProof="0" dirty="0"/>
              <a:t>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a:p>
            <a:pPr lvl="5"/>
            <a:r>
              <a:rPr lang="en-GB" noProof="0" dirty="0"/>
              <a:t>6 level</a:t>
            </a:r>
          </a:p>
          <a:p>
            <a:pPr lvl="6"/>
            <a:r>
              <a:rPr lang="en-GB" noProof="0" dirty="0"/>
              <a:t>7</a:t>
            </a:r>
          </a:p>
          <a:p>
            <a:pPr lvl="7"/>
            <a:r>
              <a:rPr lang="en-GB" noProof="0" dirty="0"/>
              <a:t>8</a:t>
            </a:r>
          </a:p>
          <a:p>
            <a:pPr lvl="8"/>
            <a:r>
              <a:rPr lang="en-GB" noProof="0" dirty="0"/>
              <a:t>9</a:t>
            </a:r>
          </a:p>
        </p:txBody>
      </p:sp>
      <p:grpSp>
        <p:nvGrpSpPr>
          <p:cNvPr id="11" name="Group logo">
            <a:extLst>
              <a:ext uri="{FF2B5EF4-FFF2-40B4-BE49-F238E27FC236}">
                <a16:creationId xmlns:a16="http://schemas.microsoft.com/office/drawing/2014/main" id="{AE26E10B-A932-4CF2-B3E7-F0F0E0658082}"/>
              </a:ext>
            </a:extLst>
          </p:cNvPr>
          <p:cNvGrpSpPr/>
          <p:nvPr userDrawn="1"/>
        </p:nvGrpSpPr>
        <p:grpSpPr>
          <a:xfrm>
            <a:off x="11002537" y="6456300"/>
            <a:ext cx="646536" cy="266528"/>
            <a:chOff x="-12555857" y="-88386"/>
            <a:chExt cx="12191999" cy="5026024"/>
          </a:xfrm>
        </p:grpSpPr>
        <p:sp>
          <p:nvSpPr>
            <p:cNvPr id="12" name="Freeform: Shape 11">
              <a:extLst>
                <a:ext uri="{FF2B5EF4-FFF2-40B4-BE49-F238E27FC236}">
                  <a16:creationId xmlns:a16="http://schemas.microsoft.com/office/drawing/2014/main" id="{9F195F4E-1304-474D-B37C-8E35800ECB73}"/>
                </a:ext>
              </a:extLst>
            </p:cNvPr>
            <p:cNvSpPr/>
            <p:nvPr userDrawn="1">
              <p:custDataLst>
                <p:tags r:id="rId25"/>
              </p:custDataLst>
            </p:nvPr>
          </p:nvSpPr>
          <p:spPr bwMode="auto">
            <a:xfrm>
              <a:off x="-10960420" y="2459551"/>
              <a:ext cx="10596562" cy="2478087"/>
            </a:xfrm>
            <a:custGeom>
              <a:avLst/>
              <a:gdLst>
                <a:gd name="connsiteX0" fmla="*/ 4347776 w 10596562"/>
                <a:gd name="connsiteY0" fmla="*/ 1240769 h 2478087"/>
                <a:gd name="connsiteX1" fmla="*/ 5305311 w 10596562"/>
                <a:gd name="connsiteY1" fmla="*/ 2473142 h 2478087"/>
                <a:gd name="connsiteX2" fmla="*/ 4349455 w 10596562"/>
                <a:gd name="connsiteY2" fmla="*/ 2473142 h 2478087"/>
                <a:gd name="connsiteX3" fmla="*/ 23518 w 10596562"/>
                <a:gd name="connsiteY3" fmla="*/ 1240769 h 2478087"/>
                <a:gd name="connsiteX4" fmla="*/ 979374 w 10596562"/>
                <a:gd name="connsiteY4" fmla="*/ 2473142 h 2478087"/>
                <a:gd name="connsiteX5" fmla="*/ 23518 w 10596562"/>
                <a:gd name="connsiteY5" fmla="*/ 2473142 h 2478087"/>
                <a:gd name="connsiteX6" fmla="*/ 6811962 w 10596562"/>
                <a:gd name="connsiteY6" fmla="*/ 835025 h 2478087"/>
                <a:gd name="connsiteX7" fmla="*/ 7315200 w 10596562"/>
                <a:gd name="connsiteY7" fmla="*/ 2476500 h 2478087"/>
                <a:gd name="connsiteX8" fmla="*/ 6283325 w 10596562"/>
                <a:gd name="connsiteY8" fmla="*/ 2476500 h 2478087"/>
                <a:gd name="connsiteX9" fmla="*/ 5081886 w 10596562"/>
                <a:gd name="connsiteY9" fmla="*/ 3358 h 2478087"/>
                <a:gd name="connsiteX10" fmla="*/ 5989025 w 10596562"/>
                <a:gd name="connsiteY10" fmla="*/ 3358 h 2478087"/>
                <a:gd name="connsiteX11" fmla="*/ 5989025 w 10596562"/>
                <a:gd name="connsiteY11" fmla="*/ 1178646 h 2478087"/>
                <a:gd name="connsiteX12" fmla="*/ 755949 w 10596562"/>
                <a:gd name="connsiteY12" fmla="*/ 3358 h 2478087"/>
                <a:gd name="connsiteX13" fmla="*/ 1663088 w 10596562"/>
                <a:gd name="connsiteY13" fmla="*/ 3358 h 2478087"/>
                <a:gd name="connsiteX14" fmla="*/ 1663088 w 10596562"/>
                <a:gd name="connsiteY14" fmla="*/ 1178646 h 2478087"/>
                <a:gd name="connsiteX15" fmla="*/ 9564688 w 10596562"/>
                <a:gd name="connsiteY15" fmla="*/ 3175 h 2478087"/>
                <a:gd name="connsiteX16" fmla="*/ 10596562 w 10596562"/>
                <a:gd name="connsiteY16" fmla="*/ 3175 h 2478087"/>
                <a:gd name="connsiteX17" fmla="*/ 10072688 w 10596562"/>
                <a:gd name="connsiteY17" fmla="*/ 1641475 h 2478087"/>
                <a:gd name="connsiteX18" fmla="*/ 8407400 w 10596562"/>
                <a:gd name="connsiteY18" fmla="*/ 3175 h 2478087"/>
                <a:gd name="connsiteX19" fmla="*/ 9324976 w 10596562"/>
                <a:gd name="connsiteY19" fmla="*/ 3175 h 2478087"/>
                <a:gd name="connsiteX20" fmla="*/ 9952038 w 10596562"/>
                <a:gd name="connsiteY20" fmla="*/ 2012950 h 2478087"/>
                <a:gd name="connsiteX21" fmla="*/ 9805988 w 10596562"/>
                <a:gd name="connsiteY21" fmla="*/ 2478087 h 2478087"/>
                <a:gd name="connsiteX22" fmla="*/ 9172576 w 10596562"/>
                <a:gd name="connsiteY22" fmla="*/ 2478087 h 2478087"/>
                <a:gd name="connsiteX23" fmla="*/ 7078662 w 10596562"/>
                <a:gd name="connsiteY23" fmla="*/ 3175 h 2478087"/>
                <a:gd name="connsiteX24" fmla="*/ 7712074 w 10596562"/>
                <a:gd name="connsiteY24" fmla="*/ 3175 h 2478087"/>
                <a:gd name="connsiteX25" fmla="*/ 8470900 w 10596562"/>
                <a:gd name="connsiteY25" fmla="*/ 2478087 h 2478087"/>
                <a:gd name="connsiteX26" fmla="*/ 7551738 w 10596562"/>
                <a:gd name="connsiteY26" fmla="*/ 2478087 h 2478087"/>
                <a:gd name="connsiteX27" fmla="*/ 6932612 w 10596562"/>
                <a:gd name="connsiteY27" fmla="*/ 460375 h 2478087"/>
                <a:gd name="connsiteX28" fmla="*/ 1963737 w 10596562"/>
                <a:gd name="connsiteY28" fmla="*/ 3175 h 2478087"/>
                <a:gd name="connsiteX29" fmla="*/ 2924174 w 10596562"/>
                <a:gd name="connsiteY29" fmla="*/ 3175 h 2478087"/>
                <a:gd name="connsiteX30" fmla="*/ 3487737 w 10596562"/>
                <a:gd name="connsiteY30" fmla="*/ 1317625 h 2478087"/>
                <a:gd name="connsiteX31" fmla="*/ 3487737 w 10596562"/>
                <a:gd name="connsiteY31" fmla="*/ 2476500 h 2478087"/>
                <a:gd name="connsiteX32" fmla="*/ 2608262 w 10596562"/>
                <a:gd name="connsiteY32" fmla="*/ 2476500 h 2478087"/>
                <a:gd name="connsiteX33" fmla="*/ 2608262 w 10596562"/>
                <a:gd name="connsiteY33" fmla="*/ 1511300 h 2478087"/>
                <a:gd name="connsiteX34" fmla="*/ 4918937 w 10596562"/>
                <a:gd name="connsiteY34" fmla="*/ 0 h 2478087"/>
                <a:gd name="connsiteX35" fmla="*/ 5031489 w 10596562"/>
                <a:gd name="connsiteY35" fmla="*/ 13432 h 2478087"/>
                <a:gd name="connsiteX36" fmla="*/ 4981093 w 10596562"/>
                <a:gd name="connsiteY36" fmla="*/ 167898 h 2478087"/>
                <a:gd name="connsiteX37" fmla="*/ 5107084 w 10596562"/>
                <a:gd name="connsiteY37" fmla="*/ 411351 h 2478087"/>
                <a:gd name="connsiteX38" fmla="*/ 5857994 w 10596562"/>
                <a:gd name="connsiteY38" fmla="*/ 1373408 h 2478087"/>
                <a:gd name="connsiteX39" fmla="*/ 6057900 w 10596562"/>
                <a:gd name="connsiteY39" fmla="*/ 1902288 h 2478087"/>
                <a:gd name="connsiteX40" fmla="*/ 5488418 w 10596562"/>
                <a:gd name="connsiteY40" fmla="*/ 2476500 h 2478087"/>
                <a:gd name="connsiteX41" fmla="*/ 5359067 w 10596562"/>
                <a:gd name="connsiteY41" fmla="*/ 2463068 h 2478087"/>
                <a:gd name="connsiteX42" fmla="*/ 5409464 w 10596562"/>
                <a:gd name="connsiteY42" fmla="*/ 2323713 h 2478087"/>
                <a:gd name="connsiteX43" fmla="*/ 5275073 w 10596562"/>
                <a:gd name="connsiteY43" fmla="*/ 2066828 h 2478087"/>
                <a:gd name="connsiteX44" fmla="*/ 4527523 w 10596562"/>
                <a:gd name="connsiteY44" fmla="*/ 1106450 h 2478087"/>
                <a:gd name="connsiteX45" fmla="*/ 4325937 w 10596562"/>
                <a:gd name="connsiteY45" fmla="*/ 579249 h 2478087"/>
                <a:gd name="connsiteX46" fmla="*/ 4918937 w 10596562"/>
                <a:gd name="connsiteY46" fmla="*/ 0 h 2478087"/>
                <a:gd name="connsiteX47" fmla="*/ 593000 w 10596562"/>
                <a:gd name="connsiteY47" fmla="*/ 0 h 2478087"/>
                <a:gd name="connsiteX48" fmla="*/ 705552 w 10596562"/>
                <a:gd name="connsiteY48" fmla="*/ 13432 h 2478087"/>
                <a:gd name="connsiteX49" fmla="*/ 655156 w 10596562"/>
                <a:gd name="connsiteY49" fmla="*/ 167898 h 2478087"/>
                <a:gd name="connsiteX50" fmla="*/ 781147 w 10596562"/>
                <a:gd name="connsiteY50" fmla="*/ 411351 h 2478087"/>
                <a:gd name="connsiteX51" fmla="*/ 1532056 w 10596562"/>
                <a:gd name="connsiteY51" fmla="*/ 1373408 h 2478087"/>
                <a:gd name="connsiteX52" fmla="*/ 1731963 w 10596562"/>
                <a:gd name="connsiteY52" fmla="*/ 1900609 h 2478087"/>
                <a:gd name="connsiteX53" fmla="*/ 1162482 w 10596562"/>
                <a:gd name="connsiteY53" fmla="*/ 2476500 h 2478087"/>
                <a:gd name="connsiteX54" fmla="*/ 1033130 w 10596562"/>
                <a:gd name="connsiteY54" fmla="*/ 2463068 h 2478087"/>
                <a:gd name="connsiteX55" fmla="*/ 1083527 w 10596562"/>
                <a:gd name="connsiteY55" fmla="*/ 2322034 h 2478087"/>
                <a:gd name="connsiteX56" fmla="*/ 949136 w 10596562"/>
                <a:gd name="connsiteY56" fmla="*/ 2065149 h 2478087"/>
                <a:gd name="connsiteX57" fmla="*/ 201586 w 10596562"/>
                <a:gd name="connsiteY57" fmla="*/ 1106450 h 2478087"/>
                <a:gd name="connsiteX58" fmla="*/ 0 w 10596562"/>
                <a:gd name="connsiteY58" fmla="*/ 579249 h 2478087"/>
                <a:gd name="connsiteX59" fmla="*/ 593000 w 10596562"/>
                <a:gd name="connsiteY59" fmla="*/ 0 h 2478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96562" h="2478087">
                  <a:moveTo>
                    <a:pt x="4347776" y="1240769"/>
                  </a:moveTo>
                  <a:cubicBezTo>
                    <a:pt x="5305311" y="2473142"/>
                    <a:pt x="5305311" y="2473142"/>
                    <a:pt x="5305311" y="2473142"/>
                  </a:cubicBezTo>
                  <a:cubicBezTo>
                    <a:pt x="4349455" y="2473142"/>
                    <a:pt x="4349455" y="2473142"/>
                    <a:pt x="4349455" y="2473142"/>
                  </a:cubicBezTo>
                  <a:close/>
                  <a:moveTo>
                    <a:pt x="23518" y="1240769"/>
                  </a:moveTo>
                  <a:cubicBezTo>
                    <a:pt x="979374" y="2473142"/>
                    <a:pt x="979374" y="2473142"/>
                    <a:pt x="979374" y="2473142"/>
                  </a:cubicBezTo>
                  <a:cubicBezTo>
                    <a:pt x="23518" y="2473142"/>
                    <a:pt x="23518" y="2473142"/>
                    <a:pt x="23518" y="2473142"/>
                  </a:cubicBezTo>
                  <a:close/>
                  <a:moveTo>
                    <a:pt x="6811962" y="835025"/>
                  </a:moveTo>
                  <a:lnTo>
                    <a:pt x="7315200" y="2476500"/>
                  </a:lnTo>
                  <a:lnTo>
                    <a:pt x="6283325" y="2476500"/>
                  </a:lnTo>
                  <a:close/>
                  <a:moveTo>
                    <a:pt x="5081886" y="3358"/>
                  </a:moveTo>
                  <a:cubicBezTo>
                    <a:pt x="5989025" y="3358"/>
                    <a:pt x="5989025" y="3358"/>
                    <a:pt x="5989025" y="3358"/>
                  </a:cubicBezTo>
                  <a:cubicBezTo>
                    <a:pt x="5989025" y="1178646"/>
                    <a:pt x="5989025" y="1178646"/>
                    <a:pt x="5989025" y="1178646"/>
                  </a:cubicBezTo>
                  <a:close/>
                  <a:moveTo>
                    <a:pt x="755949" y="3358"/>
                  </a:moveTo>
                  <a:cubicBezTo>
                    <a:pt x="1663088" y="3358"/>
                    <a:pt x="1663088" y="3358"/>
                    <a:pt x="1663088" y="3358"/>
                  </a:cubicBezTo>
                  <a:cubicBezTo>
                    <a:pt x="1663088" y="1178646"/>
                    <a:pt x="1663088" y="1178646"/>
                    <a:pt x="1663088" y="1178646"/>
                  </a:cubicBezTo>
                  <a:close/>
                  <a:moveTo>
                    <a:pt x="9564688" y="3175"/>
                  </a:moveTo>
                  <a:lnTo>
                    <a:pt x="10596562" y="3175"/>
                  </a:lnTo>
                  <a:lnTo>
                    <a:pt x="10072688" y="1641475"/>
                  </a:lnTo>
                  <a:close/>
                  <a:moveTo>
                    <a:pt x="8407400" y="3175"/>
                  </a:moveTo>
                  <a:lnTo>
                    <a:pt x="9324976" y="3175"/>
                  </a:lnTo>
                  <a:lnTo>
                    <a:pt x="9952038" y="2012950"/>
                  </a:lnTo>
                  <a:lnTo>
                    <a:pt x="9805988" y="2478087"/>
                  </a:lnTo>
                  <a:lnTo>
                    <a:pt x="9172576" y="2478087"/>
                  </a:lnTo>
                  <a:close/>
                  <a:moveTo>
                    <a:pt x="7078662" y="3175"/>
                  </a:moveTo>
                  <a:lnTo>
                    <a:pt x="7712074" y="3175"/>
                  </a:lnTo>
                  <a:lnTo>
                    <a:pt x="8470900" y="2478087"/>
                  </a:lnTo>
                  <a:lnTo>
                    <a:pt x="7551738" y="2478087"/>
                  </a:lnTo>
                  <a:lnTo>
                    <a:pt x="6932612" y="460375"/>
                  </a:lnTo>
                  <a:close/>
                  <a:moveTo>
                    <a:pt x="1963737" y="3175"/>
                  </a:moveTo>
                  <a:lnTo>
                    <a:pt x="2924174" y="3175"/>
                  </a:lnTo>
                  <a:lnTo>
                    <a:pt x="3487737" y="1317625"/>
                  </a:lnTo>
                  <a:lnTo>
                    <a:pt x="3487737" y="2476500"/>
                  </a:lnTo>
                  <a:lnTo>
                    <a:pt x="2608262" y="2476500"/>
                  </a:lnTo>
                  <a:lnTo>
                    <a:pt x="2608262" y="1511300"/>
                  </a:lnTo>
                  <a:close/>
                  <a:moveTo>
                    <a:pt x="4918937" y="0"/>
                  </a:moveTo>
                  <a:cubicBezTo>
                    <a:pt x="4967654" y="0"/>
                    <a:pt x="4982773" y="6716"/>
                    <a:pt x="5031489" y="13432"/>
                  </a:cubicBezTo>
                  <a:cubicBezTo>
                    <a:pt x="4982773" y="65480"/>
                    <a:pt x="4981093" y="114171"/>
                    <a:pt x="4981093" y="167898"/>
                  </a:cubicBezTo>
                  <a:cubicBezTo>
                    <a:pt x="4981093" y="243453"/>
                    <a:pt x="5034849" y="319007"/>
                    <a:pt x="5107084" y="411351"/>
                  </a:cubicBezTo>
                  <a:cubicBezTo>
                    <a:pt x="5857994" y="1373408"/>
                    <a:pt x="5857994" y="1373408"/>
                    <a:pt x="5857994" y="1373408"/>
                  </a:cubicBezTo>
                  <a:cubicBezTo>
                    <a:pt x="5989025" y="1541307"/>
                    <a:pt x="6057900" y="1678983"/>
                    <a:pt x="6057900" y="1902288"/>
                  </a:cubicBezTo>
                  <a:cubicBezTo>
                    <a:pt x="6057900" y="2228011"/>
                    <a:pt x="5807597" y="2476500"/>
                    <a:pt x="5488418" y="2476500"/>
                  </a:cubicBezTo>
                  <a:cubicBezTo>
                    <a:pt x="5446421" y="2476500"/>
                    <a:pt x="5431302" y="2473142"/>
                    <a:pt x="5359067" y="2463068"/>
                  </a:cubicBezTo>
                  <a:cubicBezTo>
                    <a:pt x="5406104" y="2419415"/>
                    <a:pt x="5409464" y="2370724"/>
                    <a:pt x="5409464" y="2323713"/>
                  </a:cubicBezTo>
                  <a:cubicBezTo>
                    <a:pt x="5409464" y="2231369"/>
                    <a:pt x="5347308" y="2159172"/>
                    <a:pt x="5275073" y="2066828"/>
                  </a:cubicBezTo>
                  <a:cubicBezTo>
                    <a:pt x="4527523" y="1106450"/>
                    <a:pt x="4527523" y="1106450"/>
                    <a:pt x="4527523" y="1106450"/>
                  </a:cubicBezTo>
                  <a:cubicBezTo>
                    <a:pt x="4398172" y="938552"/>
                    <a:pt x="4325937" y="802554"/>
                    <a:pt x="4325937" y="579249"/>
                  </a:cubicBezTo>
                  <a:cubicBezTo>
                    <a:pt x="4325937" y="253527"/>
                    <a:pt x="4569521" y="0"/>
                    <a:pt x="4918937" y="0"/>
                  </a:cubicBezTo>
                  <a:close/>
                  <a:moveTo>
                    <a:pt x="593000" y="0"/>
                  </a:moveTo>
                  <a:cubicBezTo>
                    <a:pt x="641717" y="0"/>
                    <a:pt x="656836" y="6716"/>
                    <a:pt x="705552" y="13432"/>
                  </a:cubicBezTo>
                  <a:cubicBezTo>
                    <a:pt x="656836" y="65480"/>
                    <a:pt x="655156" y="112492"/>
                    <a:pt x="655156" y="167898"/>
                  </a:cubicBezTo>
                  <a:cubicBezTo>
                    <a:pt x="655156" y="243453"/>
                    <a:pt x="708912" y="319007"/>
                    <a:pt x="781147" y="411351"/>
                  </a:cubicBezTo>
                  <a:cubicBezTo>
                    <a:pt x="1532056" y="1373408"/>
                    <a:pt x="1532056" y="1373408"/>
                    <a:pt x="1532056" y="1373408"/>
                  </a:cubicBezTo>
                  <a:cubicBezTo>
                    <a:pt x="1663088" y="1541307"/>
                    <a:pt x="1731963" y="1678983"/>
                    <a:pt x="1731963" y="1900609"/>
                  </a:cubicBezTo>
                  <a:cubicBezTo>
                    <a:pt x="1731963" y="2226332"/>
                    <a:pt x="1481660" y="2476500"/>
                    <a:pt x="1162482" y="2476500"/>
                  </a:cubicBezTo>
                  <a:cubicBezTo>
                    <a:pt x="1120484" y="2476500"/>
                    <a:pt x="1105365" y="2473142"/>
                    <a:pt x="1033130" y="2463068"/>
                  </a:cubicBezTo>
                  <a:cubicBezTo>
                    <a:pt x="1080167" y="2417736"/>
                    <a:pt x="1083527" y="2370724"/>
                    <a:pt x="1083527" y="2322034"/>
                  </a:cubicBezTo>
                  <a:cubicBezTo>
                    <a:pt x="1083527" y="2229690"/>
                    <a:pt x="1021371" y="2157493"/>
                    <a:pt x="949136" y="2065149"/>
                  </a:cubicBezTo>
                  <a:cubicBezTo>
                    <a:pt x="201586" y="1106450"/>
                    <a:pt x="201586" y="1106450"/>
                    <a:pt x="201586" y="1106450"/>
                  </a:cubicBezTo>
                  <a:cubicBezTo>
                    <a:pt x="72235" y="938552"/>
                    <a:pt x="0" y="800875"/>
                    <a:pt x="0" y="579249"/>
                  </a:cubicBezTo>
                  <a:cubicBezTo>
                    <a:pt x="0" y="253527"/>
                    <a:pt x="243584" y="0"/>
                    <a:pt x="593000" y="0"/>
                  </a:cubicBezTo>
                  <a:close/>
                </a:path>
              </a:pathLst>
            </a:custGeom>
            <a:solidFill>
              <a:srgbClr val="1A56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nb-NO"/>
            </a:p>
          </p:txBody>
        </p:sp>
        <p:sp>
          <p:nvSpPr>
            <p:cNvPr id="13" name="Freeform 20">
              <a:extLst>
                <a:ext uri="{FF2B5EF4-FFF2-40B4-BE49-F238E27FC236}">
                  <a16:creationId xmlns:a16="http://schemas.microsoft.com/office/drawing/2014/main" id="{57134D7E-0932-4B5A-B6A3-9384704A2BD7}"/>
                </a:ext>
              </a:extLst>
            </p:cNvPr>
            <p:cNvSpPr/>
            <p:nvPr userDrawn="1">
              <p:custDataLst>
                <p:tags r:id="rId26"/>
              </p:custDataLst>
            </p:nvPr>
          </p:nvSpPr>
          <p:spPr bwMode="auto">
            <a:xfrm>
              <a:off x="-12555857" y="-88386"/>
              <a:ext cx="5694363" cy="5016500"/>
            </a:xfrm>
            <a:custGeom>
              <a:avLst/>
              <a:gdLst>
                <a:gd name="T0" fmla="*/ 3034 w 3391"/>
                <a:gd name="T1" fmla="*/ 1518 h 2987"/>
                <a:gd name="T2" fmla="*/ 2613 w 3391"/>
                <a:gd name="T3" fmla="*/ 574 h 2987"/>
                <a:gd name="T4" fmla="*/ 1594 w 3391"/>
                <a:gd name="T5" fmla="*/ 152 h 2987"/>
                <a:gd name="T6" fmla="*/ 574 w 3391"/>
                <a:gd name="T7" fmla="*/ 574 h 2987"/>
                <a:gd name="T8" fmla="*/ 151 w 3391"/>
                <a:gd name="T9" fmla="*/ 1594 h 2987"/>
                <a:gd name="T10" fmla="*/ 574 w 3391"/>
                <a:gd name="T11" fmla="*/ 2614 h 2987"/>
                <a:gd name="T12" fmla="*/ 823 w 3391"/>
                <a:gd name="T13" fmla="*/ 2811 h 2987"/>
                <a:gd name="T14" fmla="*/ 823 w 3391"/>
                <a:gd name="T15" fmla="*/ 2987 h 2987"/>
                <a:gd name="T16" fmla="*/ 467 w 3391"/>
                <a:gd name="T17" fmla="*/ 2721 h 2987"/>
                <a:gd name="T18" fmla="*/ 0 w 3391"/>
                <a:gd name="T19" fmla="*/ 1594 h 2987"/>
                <a:gd name="T20" fmla="*/ 1594 w 3391"/>
                <a:gd name="T21" fmla="*/ 0 h 2987"/>
                <a:gd name="T22" fmla="*/ 2720 w 3391"/>
                <a:gd name="T23" fmla="*/ 467 h 2987"/>
                <a:gd name="T24" fmla="*/ 3186 w 3391"/>
                <a:gd name="T25" fmla="*/ 1518 h 2987"/>
                <a:gd name="T26" fmla="*/ 3391 w 3391"/>
                <a:gd name="T27" fmla="*/ 1519 h 2987"/>
                <a:gd name="T28" fmla="*/ 3112 w 3391"/>
                <a:gd name="T29" fmla="*/ 2160 h 2987"/>
                <a:gd name="T30" fmla="*/ 2838 w 3391"/>
                <a:gd name="T31" fmla="*/ 1519 h 2987"/>
                <a:gd name="T32" fmla="*/ 3034 w 3391"/>
                <a:gd name="T33" fmla="*/ 1518 h 2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91" h="2987">
                  <a:moveTo>
                    <a:pt x="3034" y="1518"/>
                  </a:moveTo>
                  <a:cubicBezTo>
                    <a:pt x="3015" y="1160"/>
                    <a:pt x="2867" y="828"/>
                    <a:pt x="2613" y="574"/>
                  </a:cubicBezTo>
                  <a:cubicBezTo>
                    <a:pt x="2341" y="302"/>
                    <a:pt x="1979" y="152"/>
                    <a:pt x="1594" y="152"/>
                  </a:cubicBezTo>
                  <a:cubicBezTo>
                    <a:pt x="1208" y="152"/>
                    <a:pt x="846" y="302"/>
                    <a:pt x="574" y="574"/>
                  </a:cubicBezTo>
                  <a:cubicBezTo>
                    <a:pt x="301" y="846"/>
                    <a:pt x="151" y="1209"/>
                    <a:pt x="151" y="1594"/>
                  </a:cubicBezTo>
                  <a:cubicBezTo>
                    <a:pt x="151" y="1979"/>
                    <a:pt x="301" y="2341"/>
                    <a:pt x="574" y="2614"/>
                  </a:cubicBezTo>
                  <a:cubicBezTo>
                    <a:pt x="650" y="2690"/>
                    <a:pt x="734" y="2755"/>
                    <a:pt x="823" y="2811"/>
                  </a:cubicBezTo>
                  <a:cubicBezTo>
                    <a:pt x="823" y="2987"/>
                    <a:pt x="823" y="2987"/>
                    <a:pt x="823" y="2987"/>
                  </a:cubicBezTo>
                  <a:cubicBezTo>
                    <a:pt x="694" y="2916"/>
                    <a:pt x="574" y="2828"/>
                    <a:pt x="467" y="2721"/>
                  </a:cubicBezTo>
                  <a:cubicBezTo>
                    <a:pt x="166" y="2420"/>
                    <a:pt x="0" y="2020"/>
                    <a:pt x="0" y="1594"/>
                  </a:cubicBezTo>
                  <a:cubicBezTo>
                    <a:pt x="0" y="715"/>
                    <a:pt x="715" y="0"/>
                    <a:pt x="1594" y="0"/>
                  </a:cubicBezTo>
                  <a:cubicBezTo>
                    <a:pt x="2019" y="0"/>
                    <a:pt x="2419" y="166"/>
                    <a:pt x="2720" y="467"/>
                  </a:cubicBezTo>
                  <a:cubicBezTo>
                    <a:pt x="3003" y="749"/>
                    <a:pt x="3166" y="1122"/>
                    <a:pt x="3186" y="1518"/>
                  </a:cubicBezTo>
                  <a:cubicBezTo>
                    <a:pt x="3391" y="1519"/>
                    <a:pt x="3391" y="1519"/>
                    <a:pt x="3391" y="1519"/>
                  </a:cubicBezTo>
                  <a:cubicBezTo>
                    <a:pt x="3112" y="2160"/>
                    <a:pt x="3112" y="2160"/>
                    <a:pt x="3112" y="2160"/>
                  </a:cubicBezTo>
                  <a:cubicBezTo>
                    <a:pt x="2838" y="1519"/>
                    <a:pt x="2838" y="1519"/>
                    <a:pt x="2838" y="1519"/>
                  </a:cubicBezTo>
                  <a:lnTo>
                    <a:pt x="3034" y="1518"/>
                  </a:lnTo>
                  <a:close/>
                </a:path>
              </a:pathLst>
            </a:custGeom>
            <a:solidFill>
              <a:srgbClr val="009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b-NO"/>
            </a:p>
          </p:txBody>
        </p:sp>
      </p:grpSp>
      <p:sp>
        <p:nvSpPr>
          <p:cNvPr id="4" name="Date_GeneralDate" hidden="1"/>
          <p:cNvSpPr>
            <a:spLocks noGrp="1"/>
          </p:cNvSpPr>
          <p:nvPr>
            <p:ph type="dt" sz="half" idx="2"/>
          </p:nvPr>
        </p:nvSpPr>
        <p:spPr>
          <a:xfrm>
            <a:off x="0" y="6876000"/>
            <a:ext cx="0" cy="0"/>
          </a:xfrm>
          <a:prstGeom prst="rect">
            <a:avLst/>
          </a:prstGeom>
        </p:spPr>
        <p:txBody>
          <a:bodyPr vert="horz" lIns="0" tIns="0" rIns="0" bIns="0" rtlCol="0" anchor="t" anchorCtr="0"/>
          <a:lstStyle>
            <a:lvl1pPr algn="ctr">
              <a:defRPr sz="100">
                <a:noFill/>
                <a:latin typeface="+mn-lt"/>
              </a:defRPr>
            </a:lvl1pPr>
          </a:lstStyle>
          <a:p>
            <a:r>
              <a:rPr lang="sv-SE"/>
              <a:t>.</a:t>
            </a:r>
            <a:endParaRPr lang="en-GB" dirty="0"/>
          </a:p>
        </p:txBody>
      </p:sp>
      <p:sp>
        <p:nvSpPr>
          <p:cNvPr id="5" name="FLD_PresentationTitle" hidden="1"/>
          <p:cNvSpPr>
            <a:spLocks noGrp="1"/>
          </p:cNvSpPr>
          <p:nvPr>
            <p:ph type="ftr" sz="quarter" idx="3"/>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
        <p:nvSpPr>
          <p:cNvPr id="6" name="Slide Number Placeholder 5" hidden="1"/>
          <p:cNvSpPr>
            <a:spLocks noGrp="1"/>
          </p:cNvSpPr>
          <p:nvPr>
            <p:ph type="sldNum" sz="quarter" idx="4"/>
          </p:nvPr>
        </p:nvSpPr>
        <p:spPr>
          <a:xfrm>
            <a:off x="0" y="6876000"/>
            <a:ext cx="0" cy="0"/>
          </a:xfrm>
          <a:prstGeom prst="rect">
            <a:avLst/>
          </a:prstGeom>
        </p:spPr>
        <p:txBody>
          <a:bodyPr vert="horz" lIns="0" tIns="0" rIns="0" bIns="0" rtlCol="0" anchor="t" anchorCtr="0"/>
          <a:lstStyle>
            <a:lvl1pPr algn="l">
              <a:defRPr sz="100">
                <a:noFill/>
                <a:latin typeface="+mn-lt"/>
              </a:defRPr>
            </a:lvl1pPr>
          </a:lstStyle>
          <a:p>
            <a:r>
              <a:rPr lang="en-GB"/>
              <a:t>.</a:t>
            </a:r>
            <a:endParaRPr lang="en-GB"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58" r:id="rId1"/>
    <p:sldLayoutId id="2147483649" r:id="rId2"/>
    <p:sldLayoutId id="2147483659" r:id="rId3"/>
    <p:sldLayoutId id="2147483730" r:id="rId4"/>
    <p:sldLayoutId id="2147483721" r:id="rId5"/>
    <p:sldLayoutId id="2147483652" r:id="rId6"/>
    <p:sldLayoutId id="2147483731" r:id="rId7"/>
    <p:sldLayoutId id="2147483733" r:id="rId8"/>
    <p:sldLayoutId id="2147483734" r:id="rId9"/>
    <p:sldLayoutId id="2147483735" r:id="rId10"/>
    <p:sldLayoutId id="2147483732" r:id="rId11"/>
    <p:sldLayoutId id="2147483743" r:id="rId12"/>
    <p:sldLayoutId id="2147483742" r:id="rId13"/>
    <p:sldLayoutId id="2147483744" r:id="rId14"/>
    <p:sldLayoutId id="2147483739" r:id="rId15"/>
    <p:sldLayoutId id="2147483740" r:id="rId16"/>
    <p:sldLayoutId id="2147483741" r:id="rId17"/>
    <p:sldLayoutId id="2147483737" r:id="rId18"/>
    <p:sldLayoutId id="2147483722" r:id="rId19"/>
    <p:sldLayoutId id="2147483738" r:id="rId20"/>
    <p:sldLayoutId id="2147483654" r:id="rId21"/>
    <p:sldLayoutId id="2147483655" r:id="rId22"/>
    <p:sldLayoutId id="2147483726" r:id="rId23"/>
  </p:sldLayoutIdLst>
  <p:hf sldNum="0" hdr="0" ftr="0" dt="0"/>
  <p:txStyles>
    <p:title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p:titleStyle>
    <p:body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0" userDrawn="1">
          <p15:clr>
            <a:srgbClr val="F26B43"/>
          </p15:clr>
        </p15:guide>
        <p15:guide id="3" orient="horz" pos="340" userDrawn="1">
          <p15:clr>
            <a:srgbClr val="F26B43"/>
          </p15:clr>
        </p15:guide>
        <p15:guide id="4" pos="7338" userDrawn="1">
          <p15:clr>
            <a:srgbClr val="F26B43"/>
          </p15:clr>
        </p15:guide>
        <p15:guide id="5" orient="horz" pos="3979" userDrawn="1">
          <p15:clr>
            <a:srgbClr val="F26B43"/>
          </p15:clr>
        </p15:guide>
        <p15:guide id="6" orient="horz" pos="113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41.jp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19.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24.png"/><Relationship Id="rId3" Type="http://schemas.openxmlformats.org/officeDocument/2006/relationships/notesSlide" Target="../notesSlides/notesSlide11.xml"/><Relationship Id="rId7" Type="http://schemas.openxmlformats.org/officeDocument/2006/relationships/image" Target="../media/image45.png"/><Relationship Id="rId12" Type="http://schemas.openxmlformats.org/officeDocument/2006/relationships/image" Target="../media/image19.png"/><Relationship Id="rId2" Type="http://schemas.openxmlformats.org/officeDocument/2006/relationships/slideLayout" Target="../slideLayouts/slideLayout22.xml"/><Relationship Id="rId1" Type="http://schemas.openxmlformats.org/officeDocument/2006/relationships/tags" Target="../tags/tag18.xml"/><Relationship Id="rId6" Type="http://schemas.openxmlformats.org/officeDocument/2006/relationships/image" Target="../media/image44.jpg"/><Relationship Id="rId11" Type="http://schemas.openxmlformats.org/officeDocument/2006/relationships/image" Target="../media/image20.png"/><Relationship Id="rId5" Type="http://schemas.openxmlformats.org/officeDocument/2006/relationships/image" Target="../media/image43.jpg"/><Relationship Id="rId10" Type="http://schemas.openxmlformats.org/officeDocument/2006/relationships/image" Target="../media/image47.jpg"/><Relationship Id="rId4" Type="http://schemas.openxmlformats.org/officeDocument/2006/relationships/image" Target="../media/image42.jpg"/><Relationship Id="rId9" Type="http://schemas.openxmlformats.org/officeDocument/2006/relationships/image" Target="../media/image18.emf"/><Relationship Id="rId1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48.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18.emf"/><Relationship Id="rId4" Type="http://schemas.openxmlformats.org/officeDocument/2006/relationships/image" Target="../media/image21.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53.jpg"/><Relationship Id="rId1" Type="http://schemas.openxmlformats.org/officeDocument/2006/relationships/slideLayout" Target="../slideLayouts/slideLayout7.xml"/><Relationship Id="rId5" Type="http://schemas.openxmlformats.org/officeDocument/2006/relationships/image" Target="../media/image18.emf"/><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2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emf"/><Relationship Id="rId5" Type="http://schemas.openxmlformats.org/officeDocument/2006/relationships/image" Target="../media/image16.png"/><Relationship Id="rId4" Type="http://schemas.openxmlformats.org/officeDocument/2006/relationships/image" Target="../media/image15.emf"/></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15.emf"/><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8.emf"/><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15.emf"/><Relationship Id="rId5" Type="http://schemas.openxmlformats.org/officeDocument/2006/relationships/image" Target="../media/image24.png"/><Relationship Id="rId4" Type="http://schemas.openxmlformats.org/officeDocument/2006/relationships/image" Target="../media/image19.png"/><Relationship Id="rId9" Type="http://schemas.openxmlformats.org/officeDocument/2006/relationships/image" Target="../media/image18.emf"/></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3.xml"/><Relationship Id="rId7" Type="http://schemas.openxmlformats.org/officeDocument/2006/relationships/image" Target="../media/image18.emf"/><Relationship Id="rId2" Type="http://schemas.openxmlformats.org/officeDocument/2006/relationships/slideLayout" Target="../slideLayouts/slideLayout5.xml"/><Relationship Id="rId1" Type="http://schemas.openxmlformats.org/officeDocument/2006/relationships/tags" Target="../tags/tag16.xml"/><Relationship Id="rId6" Type="http://schemas.openxmlformats.org/officeDocument/2006/relationships/image" Target="../media/image23.jpg"/><Relationship Id="rId5" Type="http://schemas.openxmlformats.org/officeDocument/2006/relationships/image" Target="../media/image22.png"/><Relationship Id="rId10" Type="http://schemas.openxmlformats.org/officeDocument/2006/relationships/image" Target="../media/image25.jpg"/><Relationship Id="rId4" Type="http://schemas.openxmlformats.org/officeDocument/2006/relationships/image" Target="../media/image21.png"/><Relationship Id="rId9"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notesSlide" Target="../notesSlides/notesSlide4.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6.jpg"/></Relationships>
</file>

<file path=ppt/slides/_rels/slide5.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18.emf"/></Relationships>
</file>

<file path=ppt/slides/_rels/slide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jpg"/><Relationship Id="rId7"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31.jpg"/><Relationship Id="rId11" Type="http://schemas.openxmlformats.org/officeDocument/2006/relationships/image" Target="../media/image19.png"/><Relationship Id="rId5" Type="http://schemas.openxmlformats.org/officeDocument/2006/relationships/image" Target="../media/image30.jpg"/><Relationship Id="rId10" Type="http://schemas.openxmlformats.org/officeDocument/2006/relationships/image" Target="../media/image21.png"/><Relationship Id="rId4" Type="http://schemas.openxmlformats.org/officeDocument/2006/relationships/image" Target="../media/image29.jpg"/><Relationship Id="rId9" Type="http://schemas.openxmlformats.org/officeDocument/2006/relationships/image" Target="../media/image18.emf"/></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5.jp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37.jpg"/><Relationship Id="rId5" Type="http://schemas.openxmlformats.org/officeDocument/2006/relationships/image" Target="../media/image19.png"/><Relationship Id="rId10" Type="http://schemas.openxmlformats.org/officeDocument/2006/relationships/image" Target="../media/image36.jpg"/><Relationship Id="rId4" Type="http://schemas.openxmlformats.org/officeDocument/2006/relationships/image" Target="../media/image21.png"/><Relationship Id="rId9" Type="http://schemas.openxmlformats.org/officeDocument/2006/relationships/image" Target="../media/image18.emf"/></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8.jp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0.jpg"/><Relationship Id="rId11" Type="http://schemas.openxmlformats.org/officeDocument/2006/relationships/image" Target="../media/image20.png"/><Relationship Id="rId5" Type="http://schemas.openxmlformats.org/officeDocument/2006/relationships/image" Target="../media/image18.emf"/><Relationship Id="rId10" Type="http://schemas.openxmlformats.org/officeDocument/2006/relationships/image" Target="../media/image24.png"/><Relationship Id="rId4" Type="http://schemas.openxmlformats.org/officeDocument/2006/relationships/image" Target="../media/image39.jp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latshållare för bild 2">
            <a:extLst>
              <a:ext uri="{FF2B5EF4-FFF2-40B4-BE49-F238E27FC236}">
                <a16:creationId xmlns:a16="http://schemas.microsoft.com/office/drawing/2014/main" id="{CAEAFC24-AC3E-4638-9901-A21CD8E876D0}"/>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7798" b="7798"/>
          <a:stretch>
            <a:fillRect/>
          </a:stretch>
        </p:blipFill>
        <p:spPr>
          <a:xfrm>
            <a:off x="0" y="-1060200"/>
            <a:ext cx="12193200" cy="6861600"/>
          </a:xfrm>
        </p:spPr>
      </p:pic>
      <p:pic>
        <p:nvPicPr>
          <p:cNvPr id="9" name="Picture 8">
            <a:extLst>
              <a:ext uri="{FF2B5EF4-FFF2-40B4-BE49-F238E27FC236}">
                <a16:creationId xmlns:a16="http://schemas.microsoft.com/office/drawing/2014/main" id="{9F3581FD-E285-274A-B77C-2358364109EF}"/>
              </a:ext>
            </a:extLst>
          </p:cNvPr>
          <p:cNvPicPr>
            <a:picLocks noChangeAspect="1"/>
          </p:cNvPicPr>
          <p:nvPr/>
        </p:nvPicPr>
        <p:blipFill>
          <a:blip r:embed="rId5"/>
          <a:stretch>
            <a:fillRect/>
          </a:stretch>
        </p:blipFill>
        <p:spPr>
          <a:xfrm>
            <a:off x="0" y="5761511"/>
            <a:ext cx="12192000" cy="1212235"/>
          </a:xfrm>
          <a:prstGeom prst="rect">
            <a:avLst/>
          </a:prstGeom>
        </p:spPr>
      </p:pic>
      <p:pic>
        <p:nvPicPr>
          <p:cNvPr id="10" name="Picture 9" descr="A picture containing food&#10;&#10;Description automatically generated">
            <a:extLst>
              <a:ext uri="{FF2B5EF4-FFF2-40B4-BE49-F238E27FC236}">
                <a16:creationId xmlns:a16="http://schemas.microsoft.com/office/drawing/2014/main" id="{3026B62B-2154-FD4C-9C08-6EAF1D167C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146672"/>
            <a:ext cx="4309009" cy="2827074"/>
          </a:xfrm>
          <a:prstGeom prst="rect">
            <a:avLst/>
          </a:prstGeom>
        </p:spPr>
      </p:pic>
    </p:spTree>
    <p:custDataLst>
      <p:tags r:id="rId1"/>
    </p:custDataLst>
    <p:extLst>
      <p:ext uri="{BB962C8B-B14F-4D97-AF65-F5344CB8AC3E}">
        <p14:creationId xmlns:p14="http://schemas.microsoft.com/office/powerpoint/2010/main" val="1333246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C6B89331-8576-DC46-A36B-53B88563B58C}"/>
              </a:ext>
            </a:extLst>
          </p:cNvPr>
          <p:cNvPicPr>
            <a:picLocks noChangeAspect="1"/>
          </p:cNvPicPr>
          <p:nvPr/>
        </p:nvPicPr>
        <p:blipFill rotWithShape="1">
          <a:blip r:embed="rId3">
            <a:extLst>
              <a:ext uri="{28A0092B-C50C-407E-A947-70E740481C1C}">
                <a14:useLocalDpi xmlns:a14="http://schemas.microsoft.com/office/drawing/2010/main" val="0"/>
              </a:ext>
            </a:extLst>
          </a:blip>
          <a:srcRect l="2632"/>
          <a:stretch/>
        </p:blipFill>
        <p:spPr>
          <a:xfrm>
            <a:off x="539749" y="1366164"/>
            <a:ext cx="7058014" cy="5438866"/>
          </a:xfrm>
          <a:prstGeom prst="rect">
            <a:avLst/>
          </a:prstGeom>
        </p:spPr>
      </p:pic>
      <p:pic>
        <p:nvPicPr>
          <p:cNvPr id="9" name="Picture 8">
            <a:extLst>
              <a:ext uri="{FF2B5EF4-FFF2-40B4-BE49-F238E27FC236}">
                <a16:creationId xmlns:a16="http://schemas.microsoft.com/office/drawing/2014/main" id="{815FDA18-5C15-5348-829E-4197EF75531B}"/>
              </a:ext>
            </a:extLst>
          </p:cNvPr>
          <p:cNvPicPr>
            <a:picLocks noChangeAspect="1"/>
          </p:cNvPicPr>
          <p:nvPr/>
        </p:nvPicPr>
        <p:blipFill>
          <a:blip r:embed="rId4"/>
          <a:stretch>
            <a:fillRect/>
          </a:stretch>
        </p:blipFill>
        <p:spPr>
          <a:xfrm>
            <a:off x="10981991" y="2573295"/>
            <a:ext cx="1677945" cy="2239542"/>
          </a:xfrm>
          <a:prstGeom prst="rect">
            <a:avLst/>
          </a:prstGeom>
        </p:spPr>
      </p:pic>
      <p:pic>
        <p:nvPicPr>
          <p:cNvPr id="11" name="Picture 10">
            <a:extLst>
              <a:ext uri="{FF2B5EF4-FFF2-40B4-BE49-F238E27FC236}">
                <a16:creationId xmlns:a16="http://schemas.microsoft.com/office/drawing/2014/main" id="{78B84045-2EEF-8145-9260-958530B62DC8}"/>
              </a:ext>
            </a:extLst>
          </p:cNvPr>
          <p:cNvPicPr>
            <a:picLocks noChangeAspect="1"/>
          </p:cNvPicPr>
          <p:nvPr/>
        </p:nvPicPr>
        <p:blipFill>
          <a:blip r:embed="rId5"/>
          <a:stretch>
            <a:fillRect/>
          </a:stretch>
        </p:blipFill>
        <p:spPr>
          <a:xfrm rot="19767978">
            <a:off x="7479230" y="3005524"/>
            <a:ext cx="483889" cy="515844"/>
          </a:xfrm>
          <a:prstGeom prst="rect">
            <a:avLst/>
          </a:prstGeom>
        </p:spPr>
      </p:pic>
      <p:pic>
        <p:nvPicPr>
          <p:cNvPr id="12" name="Picture 11">
            <a:extLst>
              <a:ext uri="{FF2B5EF4-FFF2-40B4-BE49-F238E27FC236}">
                <a16:creationId xmlns:a16="http://schemas.microsoft.com/office/drawing/2014/main" id="{A50609A8-AFC2-0044-889B-AF8C7C99F9D5}"/>
              </a:ext>
            </a:extLst>
          </p:cNvPr>
          <p:cNvPicPr>
            <a:picLocks noChangeAspect="1"/>
          </p:cNvPicPr>
          <p:nvPr/>
        </p:nvPicPr>
        <p:blipFill>
          <a:blip r:embed="rId6"/>
          <a:stretch>
            <a:fillRect/>
          </a:stretch>
        </p:blipFill>
        <p:spPr>
          <a:xfrm>
            <a:off x="10045553" y="5052250"/>
            <a:ext cx="936438" cy="1111771"/>
          </a:xfrm>
          <a:prstGeom prst="rect">
            <a:avLst/>
          </a:prstGeom>
        </p:spPr>
      </p:pic>
      <p:pic>
        <p:nvPicPr>
          <p:cNvPr id="14" name="Picture 13">
            <a:extLst>
              <a:ext uri="{FF2B5EF4-FFF2-40B4-BE49-F238E27FC236}">
                <a16:creationId xmlns:a16="http://schemas.microsoft.com/office/drawing/2014/main" id="{1C58179B-EBA0-6D4C-8B88-FC48758C7234}"/>
              </a:ext>
            </a:extLst>
          </p:cNvPr>
          <p:cNvPicPr>
            <a:picLocks noChangeAspect="1"/>
          </p:cNvPicPr>
          <p:nvPr/>
        </p:nvPicPr>
        <p:blipFill>
          <a:blip r:embed="rId7"/>
          <a:stretch>
            <a:fillRect/>
          </a:stretch>
        </p:blipFill>
        <p:spPr>
          <a:xfrm rot="4711820">
            <a:off x="9141672" y="1943735"/>
            <a:ext cx="965200" cy="958850"/>
          </a:xfrm>
          <a:prstGeom prst="rect">
            <a:avLst/>
          </a:prstGeom>
        </p:spPr>
      </p:pic>
      <p:sp>
        <p:nvSpPr>
          <p:cNvPr id="6" name="Rubrik 5">
            <a:extLst>
              <a:ext uri="{FF2B5EF4-FFF2-40B4-BE49-F238E27FC236}">
                <a16:creationId xmlns:a16="http://schemas.microsoft.com/office/drawing/2014/main" id="{0A985BE7-8C05-4312-87A9-040DCF4DC278}"/>
              </a:ext>
            </a:extLst>
          </p:cNvPr>
          <p:cNvSpPr>
            <a:spLocks noGrp="1"/>
          </p:cNvSpPr>
          <p:nvPr>
            <p:ph type="title"/>
          </p:nvPr>
        </p:nvSpPr>
        <p:spPr/>
        <p:txBody>
          <a:bodyPr/>
          <a:lstStyle/>
          <a:p>
            <a:r>
              <a:rPr lang="sv-SE" b="1" dirty="0">
                <a:solidFill>
                  <a:schemeClr val="tx1"/>
                </a:solidFill>
                <a:ea typeface="Roboto" panose="02000000000000000000" pitchFamily="2" charset="0"/>
              </a:rPr>
              <a:t>Förvara maten rätt så håller den längre </a:t>
            </a:r>
          </a:p>
        </p:txBody>
      </p:sp>
      <p:sp>
        <p:nvSpPr>
          <p:cNvPr id="8" name="Platshållare för text 7">
            <a:extLst>
              <a:ext uri="{FF2B5EF4-FFF2-40B4-BE49-F238E27FC236}">
                <a16:creationId xmlns:a16="http://schemas.microsoft.com/office/drawing/2014/main" id="{91615448-AEBD-4C78-A57F-79D78A3454FF}"/>
              </a:ext>
            </a:extLst>
          </p:cNvPr>
          <p:cNvSpPr>
            <a:spLocks noGrp="1"/>
          </p:cNvSpPr>
          <p:nvPr>
            <p:ph type="body" sz="quarter" idx="13"/>
          </p:nvPr>
        </p:nvSpPr>
        <p:spPr/>
        <p:txBody>
          <a:bodyPr/>
          <a:lstStyle/>
          <a:p>
            <a:endParaRPr lang="sv-SE"/>
          </a:p>
        </p:txBody>
      </p:sp>
      <p:pic>
        <p:nvPicPr>
          <p:cNvPr id="5" name="Picture 4">
            <a:extLst>
              <a:ext uri="{FF2B5EF4-FFF2-40B4-BE49-F238E27FC236}">
                <a16:creationId xmlns:a16="http://schemas.microsoft.com/office/drawing/2014/main" id="{B6EEF2B8-7183-6449-9F0D-3446FFC153C6}"/>
              </a:ext>
            </a:extLst>
          </p:cNvPr>
          <p:cNvPicPr>
            <a:picLocks noChangeAspect="1"/>
          </p:cNvPicPr>
          <p:nvPr/>
        </p:nvPicPr>
        <p:blipFill>
          <a:blip r:embed="rId8"/>
          <a:stretch>
            <a:fillRect/>
          </a:stretch>
        </p:blipFill>
        <p:spPr>
          <a:xfrm>
            <a:off x="539749" y="1121826"/>
            <a:ext cx="4379938" cy="144662"/>
          </a:xfrm>
          <a:prstGeom prst="rect">
            <a:avLst/>
          </a:prstGeom>
        </p:spPr>
      </p:pic>
    </p:spTree>
    <p:extLst>
      <p:ext uri="{BB962C8B-B14F-4D97-AF65-F5344CB8AC3E}">
        <p14:creationId xmlns:p14="http://schemas.microsoft.com/office/powerpoint/2010/main" val="719819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8BC63C47-1F84-5640-9FC5-7CB5D010E6F0}"/>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11203" t="5446" r="8511"/>
          <a:stretch/>
        </p:blipFill>
        <p:spPr>
          <a:xfrm rot="15434640">
            <a:off x="8673431" y="3791320"/>
            <a:ext cx="1931615" cy="3067021"/>
          </a:xfrm>
          <a:prstGeom prst="rect">
            <a:avLst/>
          </a:prstGeom>
        </p:spPr>
      </p:pic>
      <p:pic>
        <p:nvPicPr>
          <p:cNvPr id="27" name="Bildobjekt 26" descr="En bild som visar lastbil&#10;&#10;Automatiskt genererad beskrivning">
            <a:extLst>
              <a:ext uri="{FF2B5EF4-FFF2-40B4-BE49-F238E27FC236}">
                <a16:creationId xmlns:a16="http://schemas.microsoft.com/office/drawing/2014/main" id="{8D427408-DBC2-454A-9B17-F81901072C8F}"/>
              </a:ext>
            </a:extLst>
          </p:cNvPr>
          <p:cNvPicPr>
            <a:picLocks noChangeAspect="1"/>
          </p:cNvPicPr>
          <p:nvPr/>
        </p:nvPicPr>
        <p:blipFill rotWithShape="1">
          <a:blip r:embed="rId5">
            <a:extLst>
              <a:ext uri="{28A0092B-C50C-407E-A947-70E740481C1C}">
                <a14:useLocalDpi xmlns:a14="http://schemas.microsoft.com/office/drawing/2010/main" val="0"/>
              </a:ext>
            </a:extLst>
          </a:blip>
          <a:srcRect l="3139" t="11649" r="7223" b="13246"/>
          <a:stretch/>
        </p:blipFill>
        <p:spPr>
          <a:xfrm rot="968999">
            <a:off x="2777553" y="4355888"/>
            <a:ext cx="3890185" cy="2168237"/>
          </a:xfrm>
          <a:prstGeom prst="rect">
            <a:avLst/>
          </a:prstGeom>
        </p:spPr>
      </p:pic>
      <p:pic>
        <p:nvPicPr>
          <p:cNvPr id="8" name="Bildobjekt 7" descr="En bild som visar mat, blomma, vit&#10;&#10;Automatiskt genererad beskrivning">
            <a:extLst>
              <a:ext uri="{FF2B5EF4-FFF2-40B4-BE49-F238E27FC236}">
                <a16:creationId xmlns:a16="http://schemas.microsoft.com/office/drawing/2014/main" id="{A805D8F7-4C79-DE4D-A3FF-675DC8634342}"/>
              </a:ext>
            </a:extLst>
          </p:cNvPr>
          <p:cNvPicPr>
            <a:picLocks noChangeAspect="1"/>
          </p:cNvPicPr>
          <p:nvPr/>
        </p:nvPicPr>
        <p:blipFill rotWithShape="1">
          <a:blip r:embed="rId6">
            <a:extLst>
              <a:ext uri="{28A0092B-C50C-407E-A947-70E740481C1C}">
                <a14:useLocalDpi xmlns:a14="http://schemas.microsoft.com/office/drawing/2010/main" val="0"/>
              </a:ext>
            </a:extLst>
          </a:blip>
          <a:srcRect l="3722" t="3898" r="5920" b="4836"/>
          <a:stretch/>
        </p:blipFill>
        <p:spPr>
          <a:xfrm>
            <a:off x="2977336" y="1545118"/>
            <a:ext cx="1589582" cy="1993866"/>
          </a:xfrm>
          <a:prstGeom prst="rect">
            <a:avLst/>
          </a:prstGeom>
        </p:spPr>
      </p:pic>
      <p:pic>
        <p:nvPicPr>
          <p:cNvPr id="13" name="Bild 12" descr="Bakåt RTL">
            <a:extLst>
              <a:ext uri="{FF2B5EF4-FFF2-40B4-BE49-F238E27FC236}">
                <a16:creationId xmlns:a16="http://schemas.microsoft.com/office/drawing/2014/main" id="{2642EC08-9A55-3A48-94EA-2C4442B41A3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1749031">
            <a:off x="7032279" y="5700140"/>
            <a:ext cx="914400" cy="914400"/>
          </a:xfrm>
          <a:prstGeom prst="rect">
            <a:avLst/>
          </a:prstGeom>
        </p:spPr>
      </p:pic>
      <p:pic>
        <p:nvPicPr>
          <p:cNvPr id="15" name="Bild 14" descr="Bakåt RTL">
            <a:extLst>
              <a:ext uri="{FF2B5EF4-FFF2-40B4-BE49-F238E27FC236}">
                <a16:creationId xmlns:a16="http://schemas.microsoft.com/office/drawing/2014/main" id="{788C5505-F779-D54A-926F-0BA657CA7A9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7994805">
            <a:off x="2445982" y="3750224"/>
            <a:ext cx="914400" cy="914400"/>
          </a:xfrm>
          <a:prstGeom prst="rect">
            <a:avLst/>
          </a:prstGeom>
        </p:spPr>
      </p:pic>
      <p:sp>
        <p:nvSpPr>
          <p:cNvPr id="16" name="Rubrik 5">
            <a:extLst>
              <a:ext uri="{FF2B5EF4-FFF2-40B4-BE49-F238E27FC236}">
                <a16:creationId xmlns:a16="http://schemas.microsoft.com/office/drawing/2014/main" id="{62FE66CE-59CC-F349-894A-D7AF70EB9986}"/>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ea typeface="Roboto" panose="02000000000000000000" pitchFamily="2" charset="0"/>
              </a:rPr>
              <a:t>Från jord till bord – matens kretslopp</a:t>
            </a:r>
          </a:p>
        </p:txBody>
      </p:sp>
      <p:pic>
        <p:nvPicPr>
          <p:cNvPr id="17" name="Picture 4">
            <a:extLst>
              <a:ext uri="{FF2B5EF4-FFF2-40B4-BE49-F238E27FC236}">
                <a16:creationId xmlns:a16="http://schemas.microsoft.com/office/drawing/2014/main" id="{DCE737B2-A1DB-174A-B5BD-86918D861214}"/>
              </a:ext>
            </a:extLst>
          </p:cNvPr>
          <p:cNvPicPr>
            <a:picLocks noChangeAspect="1"/>
          </p:cNvPicPr>
          <p:nvPr/>
        </p:nvPicPr>
        <p:blipFill>
          <a:blip r:embed="rId9"/>
          <a:stretch>
            <a:fillRect/>
          </a:stretch>
        </p:blipFill>
        <p:spPr>
          <a:xfrm flipV="1">
            <a:off x="635820" y="1136046"/>
            <a:ext cx="7184706" cy="237299"/>
          </a:xfrm>
          <a:prstGeom prst="rect">
            <a:avLst/>
          </a:prstGeom>
        </p:spPr>
      </p:pic>
      <p:pic>
        <p:nvPicPr>
          <p:cNvPr id="19" name="Bildobjekt 18">
            <a:extLst>
              <a:ext uri="{FF2B5EF4-FFF2-40B4-BE49-F238E27FC236}">
                <a16:creationId xmlns:a16="http://schemas.microsoft.com/office/drawing/2014/main" id="{114BF1DA-39DB-A64A-BCE8-0BFD41D53D9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rot="216186">
            <a:off x="6589423" y="1450623"/>
            <a:ext cx="2118925" cy="2825233"/>
          </a:xfrm>
          <a:prstGeom prst="rect">
            <a:avLst/>
          </a:prstGeom>
        </p:spPr>
      </p:pic>
      <p:pic>
        <p:nvPicPr>
          <p:cNvPr id="12" name="Bild 11" descr="Bakåt RTL">
            <a:extLst>
              <a:ext uri="{FF2B5EF4-FFF2-40B4-BE49-F238E27FC236}">
                <a16:creationId xmlns:a16="http://schemas.microsoft.com/office/drawing/2014/main" id="{DC72E60B-A073-4841-9376-A5D9D52428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3774318">
            <a:off x="8704151" y="3587062"/>
            <a:ext cx="914400" cy="914400"/>
          </a:xfrm>
          <a:prstGeom prst="rect">
            <a:avLst/>
          </a:prstGeom>
        </p:spPr>
      </p:pic>
      <p:pic>
        <p:nvPicPr>
          <p:cNvPr id="20" name="Picture 12">
            <a:extLst>
              <a:ext uri="{FF2B5EF4-FFF2-40B4-BE49-F238E27FC236}">
                <a16:creationId xmlns:a16="http://schemas.microsoft.com/office/drawing/2014/main" id="{764DC638-39D4-DE49-BA2D-BDD702278D6F}"/>
              </a:ext>
            </a:extLst>
          </p:cNvPr>
          <p:cNvPicPr>
            <a:picLocks noChangeAspect="1"/>
          </p:cNvPicPr>
          <p:nvPr/>
        </p:nvPicPr>
        <p:blipFill>
          <a:blip r:embed="rId11"/>
          <a:stretch>
            <a:fillRect/>
          </a:stretch>
        </p:blipFill>
        <p:spPr>
          <a:xfrm rot="16553652">
            <a:off x="-307266" y="4859883"/>
            <a:ext cx="1474898" cy="1338630"/>
          </a:xfrm>
          <a:prstGeom prst="rect">
            <a:avLst/>
          </a:prstGeom>
        </p:spPr>
      </p:pic>
      <p:pic>
        <p:nvPicPr>
          <p:cNvPr id="21" name="Picture 10">
            <a:extLst>
              <a:ext uri="{FF2B5EF4-FFF2-40B4-BE49-F238E27FC236}">
                <a16:creationId xmlns:a16="http://schemas.microsoft.com/office/drawing/2014/main" id="{544ACAAB-1D0C-604C-AF53-359B6BCCB1E1}"/>
              </a:ext>
            </a:extLst>
          </p:cNvPr>
          <p:cNvPicPr>
            <a:picLocks noChangeAspect="1"/>
          </p:cNvPicPr>
          <p:nvPr/>
        </p:nvPicPr>
        <p:blipFill>
          <a:blip r:embed="rId12"/>
          <a:stretch>
            <a:fillRect/>
          </a:stretch>
        </p:blipFill>
        <p:spPr>
          <a:xfrm rot="615517">
            <a:off x="11472706" y="2705322"/>
            <a:ext cx="483889" cy="515844"/>
          </a:xfrm>
          <a:prstGeom prst="rect">
            <a:avLst/>
          </a:prstGeom>
        </p:spPr>
      </p:pic>
      <p:pic>
        <p:nvPicPr>
          <p:cNvPr id="22" name="Picture 13">
            <a:extLst>
              <a:ext uri="{FF2B5EF4-FFF2-40B4-BE49-F238E27FC236}">
                <a16:creationId xmlns:a16="http://schemas.microsoft.com/office/drawing/2014/main" id="{68CBB5EB-6B55-6043-9019-FA3A2CCA7F50}"/>
              </a:ext>
            </a:extLst>
          </p:cNvPr>
          <p:cNvPicPr>
            <a:picLocks noChangeAspect="1"/>
          </p:cNvPicPr>
          <p:nvPr/>
        </p:nvPicPr>
        <p:blipFill>
          <a:blip r:embed="rId13"/>
          <a:stretch>
            <a:fillRect/>
          </a:stretch>
        </p:blipFill>
        <p:spPr>
          <a:xfrm rot="4711820">
            <a:off x="11166474" y="5542028"/>
            <a:ext cx="965200" cy="958850"/>
          </a:xfrm>
          <a:prstGeom prst="rect">
            <a:avLst/>
          </a:prstGeom>
        </p:spPr>
      </p:pic>
      <p:pic>
        <p:nvPicPr>
          <p:cNvPr id="23" name="Picture 8">
            <a:extLst>
              <a:ext uri="{FF2B5EF4-FFF2-40B4-BE49-F238E27FC236}">
                <a16:creationId xmlns:a16="http://schemas.microsoft.com/office/drawing/2014/main" id="{90E77BAB-17F2-0B4B-B054-0EC17507B59D}"/>
              </a:ext>
            </a:extLst>
          </p:cNvPr>
          <p:cNvPicPr>
            <a:picLocks noChangeAspect="1"/>
          </p:cNvPicPr>
          <p:nvPr/>
        </p:nvPicPr>
        <p:blipFill>
          <a:blip r:embed="rId14"/>
          <a:stretch>
            <a:fillRect/>
          </a:stretch>
        </p:blipFill>
        <p:spPr>
          <a:xfrm>
            <a:off x="10429964" y="-108456"/>
            <a:ext cx="1677945" cy="2239542"/>
          </a:xfrm>
          <a:prstGeom prst="rect">
            <a:avLst/>
          </a:prstGeom>
        </p:spPr>
      </p:pic>
      <p:pic>
        <p:nvPicPr>
          <p:cNvPr id="29" name="Bild 28" descr="Bakåt RTL">
            <a:extLst>
              <a:ext uri="{FF2B5EF4-FFF2-40B4-BE49-F238E27FC236}">
                <a16:creationId xmlns:a16="http://schemas.microsoft.com/office/drawing/2014/main" id="{F501D3EA-954F-2345-8A6C-0D00284F8C0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688382">
            <a:off x="5066481" y="2362287"/>
            <a:ext cx="914400" cy="914400"/>
          </a:xfrm>
          <a:prstGeom prst="rect">
            <a:avLst/>
          </a:prstGeom>
        </p:spPr>
      </p:pic>
    </p:spTree>
    <p:extLst>
      <p:ext uri="{BB962C8B-B14F-4D97-AF65-F5344CB8AC3E}">
        <p14:creationId xmlns:p14="http://schemas.microsoft.com/office/powerpoint/2010/main" val="673584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60F7D661-202F-0047-89E6-2F365E65C8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944" y="-122923"/>
            <a:ext cx="6235944" cy="7116857"/>
          </a:xfrm>
          <a:prstGeom prst="rect">
            <a:avLst/>
          </a:prstGeom>
        </p:spPr>
      </p:pic>
      <p:pic>
        <p:nvPicPr>
          <p:cNvPr id="9" name="Picture 8">
            <a:extLst>
              <a:ext uri="{FF2B5EF4-FFF2-40B4-BE49-F238E27FC236}">
                <a16:creationId xmlns:a16="http://schemas.microsoft.com/office/drawing/2014/main" id="{4447984B-0020-8C44-B9C3-FC5146D9659D}"/>
              </a:ext>
            </a:extLst>
          </p:cNvPr>
          <p:cNvPicPr>
            <a:picLocks noChangeAspect="1"/>
          </p:cNvPicPr>
          <p:nvPr/>
        </p:nvPicPr>
        <p:blipFill>
          <a:blip r:embed="rId4"/>
          <a:stretch>
            <a:fillRect/>
          </a:stretch>
        </p:blipFill>
        <p:spPr>
          <a:xfrm>
            <a:off x="10704557" y="293229"/>
            <a:ext cx="1677945" cy="2239542"/>
          </a:xfrm>
          <a:prstGeom prst="rect">
            <a:avLst/>
          </a:prstGeom>
        </p:spPr>
      </p:pic>
      <p:pic>
        <p:nvPicPr>
          <p:cNvPr id="12" name="Picture 10">
            <a:extLst>
              <a:ext uri="{FF2B5EF4-FFF2-40B4-BE49-F238E27FC236}">
                <a16:creationId xmlns:a16="http://schemas.microsoft.com/office/drawing/2014/main" id="{E46B250B-1B27-514E-A7A9-904A40745A45}"/>
              </a:ext>
            </a:extLst>
          </p:cNvPr>
          <p:cNvPicPr>
            <a:picLocks noChangeAspect="1"/>
          </p:cNvPicPr>
          <p:nvPr/>
        </p:nvPicPr>
        <p:blipFill>
          <a:blip r:embed="rId5"/>
          <a:stretch>
            <a:fillRect/>
          </a:stretch>
        </p:blipFill>
        <p:spPr>
          <a:xfrm rot="615517">
            <a:off x="10280417" y="4683437"/>
            <a:ext cx="483889" cy="515844"/>
          </a:xfrm>
          <a:prstGeom prst="rect">
            <a:avLst/>
          </a:prstGeom>
        </p:spPr>
      </p:pic>
      <p:pic>
        <p:nvPicPr>
          <p:cNvPr id="15" name="Picture 12">
            <a:extLst>
              <a:ext uri="{FF2B5EF4-FFF2-40B4-BE49-F238E27FC236}">
                <a16:creationId xmlns:a16="http://schemas.microsoft.com/office/drawing/2014/main" id="{0F17F969-2CC3-1248-B668-5B35BEF3A360}"/>
              </a:ext>
            </a:extLst>
          </p:cNvPr>
          <p:cNvPicPr>
            <a:picLocks noChangeAspect="1"/>
          </p:cNvPicPr>
          <p:nvPr/>
        </p:nvPicPr>
        <p:blipFill>
          <a:blip r:embed="rId6"/>
          <a:stretch>
            <a:fillRect/>
          </a:stretch>
        </p:blipFill>
        <p:spPr>
          <a:xfrm rot="16553652">
            <a:off x="6717626" y="3623345"/>
            <a:ext cx="1474898" cy="1338630"/>
          </a:xfrm>
          <a:prstGeom prst="rect">
            <a:avLst/>
          </a:prstGeom>
        </p:spPr>
      </p:pic>
      <p:pic>
        <p:nvPicPr>
          <p:cNvPr id="13" name="Picture 13">
            <a:extLst>
              <a:ext uri="{FF2B5EF4-FFF2-40B4-BE49-F238E27FC236}">
                <a16:creationId xmlns:a16="http://schemas.microsoft.com/office/drawing/2014/main" id="{566B8EAC-3AE5-5742-92CD-E9E4D9EBBFD7}"/>
              </a:ext>
            </a:extLst>
          </p:cNvPr>
          <p:cNvPicPr>
            <a:picLocks noChangeAspect="1"/>
          </p:cNvPicPr>
          <p:nvPr/>
        </p:nvPicPr>
        <p:blipFill>
          <a:blip r:embed="rId7"/>
          <a:stretch>
            <a:fillRect/>
          </a:stretch>
        </p:blipFill>
        <p:spPr>
          <a:xfrm>
            <a:off x="5613400" y="1190190"/>
            <a:ext cx="965200" cy="958850"/>
          </a:xfrm>
          <a:prstGeom prst="rect">
            <a:avLst/>
          </a:prstGeom>
        </p:spPr>
      </p:pic>
      <p:pic>
        <p:nvPicPr>
          <p:cNvPr id="17" name="Picture 8">
            <a:extLst>
              <a:ext uri="{FF2B5EF4-FFF2-40B4-BE49-F238E27FC236}">
                <a16:creationId xmlns:a16="http://schemas.microsoft.com/office/drawing/2014/main" id="{B68CF4AA-1597-7E4C-97F4-AA66C16DE229}"/>
              </a:ext>
            </a:extLst>
          </p:cNvPr>
          <p:cNvPicPr>
            <a:picLocks noChangeAspect="1"/>
          </p:cNvPicPr>
          <p:nvPr/>
        </p:nvPicPr>
        <p:blipFill>
          <a:blip r:embed="rId8"/>
          <a:stretch>
            <a:fillRect/>
          </a:stretch>
        </p:blipFill>
        <p:spPr>
          <a:xfrm>
            <a:off x="-139944" y="6080306"/>
            <a:ext cx="12331944" cy="931896"/>
          </a:xfrm>
          <a:prstGeom prst="rect">
            <a:avLst/>
          </a:prstGeom>
        </p:spPr>
      </p:pic>
      <p:pic>
        <p:nvPicPr>
          <p:cNvPr id="18" name="Picture 9" descr="A picture containing food&#10;&#10;Description automatically generated">
            <a:extLst>
              <a:ext uri="{FF2B5EF4-FFF2-40B4-BE49-F238E27FC236}">
                <a16:creationId xmlns:a16="http://schemas.microsoft.com/office/drawing/2014/main" id="{73E079C7-6278-D647-A08C-786EC41903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9" name="Rubrik 5">
            <a:extLst>
              <a:ext uri="{FF2B5EF4-FFF2-40B4-BE49-F238E27FC236}">
                <a16:creationId xmlns:a16="http://schemas.microsoft.com/office/drawing/2014/main" id="{5FB98997-D877-6D46-B031-DEBC1075A438}"/>
              </a:ext>
            </a:extLst>
          </p:cNvPr>
          <p:cNvSpPr txBox="1">
            <a:spLocks/>
          </p:cNvSpPr>
          <p:nvPr/>
        </p:nvSpPr>
        <p:spPr>
          <a:xfrm>
            <a:off x="7976142" y="2259533"/>
            <a:ext cx="3654586" cy="103715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5400" kern="1200" spc="-90" baseline="0">
                <a:solidFill>
                  <a:schemeClr val="bg1"/>
                </a:solidFill>
                <a:latin typeface="+mj-lt"/>
                <a:ea typeface="+mj-ea"/>
                <a:cs typeface="+mj-cs"/>
              </a:defRPr>
            </a:lvl1pPr>
          </a:lstStyle>
          <a:p>
            <a:r>
              <a:rPr lang="sv-SE" sz="7200" b="1" dirty="0">
                <a:solidFill>
                  <a:schemeClr val="tx1"/>
                </a:solidFill>
                <a:latin typeface="Arial" panose="020B0604020202020204" pitchFamily="34" charset="0"/>
                <a:cs typeface="Arial" panose="020B0604020202020204" pitchFamily="34" charset="0"/>
              </a:rPr>
              <a:t>QUIZ!</a:t>
            </a:r>
          </a:p>
        </p:txBody>
      </p:sp>
      <p:pic>
        <p:nvPicPr>
          <p:cNvPr id="20" name="Picture 4">
            <a:extLst>
              <a:ext uri="{FF2B5EF4-FFF2-40B4-BE49-F238E27FC236}">
                <a16:creationId xmlns:a16="http://schemas.microsoft.com/office/drawing/2014/main" id="{2464A814-2E2B-7A41-A032-CC1A7758140E}"/>
              </a:ext>
            </a:extLst>
          </p:cNvPr>
          <p:cNvPicPr>
            <a:picLocks noChangeAspect="1"/>
          </p:cNvPicPr>
          <p:nvPr/>
        </p:nvPicPr>
        <p:blipFill>
          <a:blip r:embed="rId10"/>
          <a:stretch>
            <a:fillRect/>
          </a:stretch>
        </p:blipFill>
        <p:spPr>
          <a:xfrm>
            <a:off x="8167927" y="3227688"/>
            <a:ext cx="2325902" cy="137639"/>
          </a:xfrm>
          <a:prstGeom prst="rect">
            <a:avLst/>
          </a:prstGeom>
        </p:spPr>
      </p:pic>
    </p:spTree>
    <p:extLst>
      <p:ext uri="{BB962C8B-B14F-4D97-AF65-F5344CB8AC3E}">
        <p14:creationId xmlns:p14="http://schemas.microsoft.com/office/powerpoint/2010/main" val="323786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Bildobjekt 13">
            <a:extLst>
              <a:ext uri="{FF2B5EF4-FFF2-40B4-BE49-F238E27FC236}">
                <a16:creationId xmlns:a16="http://schemas.microsoft.com/office/drawing/2014/main" id="{7670B0E4-AC31-494F-A33B-F229C8BFB97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370054">
            <a:off x="49966" y="1212484"/>
            <a:ext cx="5497007" cy="4129546"/>
          </a:xfrm>
          <a:prstGeom prst="rect">
            <a:avLst/>
          </a:prstGeom>
        </p:spPr>
      </p:pic>
      <p:sp>
        <p:nvSpPr>
          <p:cNvPr id="2" name="Rubrik 1">
            <a:extLst>
              <a:ext uri="{FF2B5EF4-FFF2-40B4-BE49-F238E27FC236}">
                <a16:creationId xmlns:a16="http://schemas.microsoft.com/office/drawing/2014/main" id="{28EF3A61-AE80-4893-8BB7-7035B52DD53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1</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
        <p:nvSpPr>
          <p:cNvPr id="3" name="Platshållare för innehåll 2">
            <a:extLst>
              <a:ext uri="{FF2B5EF4-FFF2-40B4-BE49-F238E27FC236}">
                <a16:creationId xmlns:a16="http://schemas.microsoft.com/office/drawing/2014/main" id="{A20BD5EF-BD42-4EC5-87A4-D27A93254F79}"/>
              </a:ext>
            </a:extLst>
          </p:cNvPr>
          <p:cNvSpPr>
            <a:spLocks noGrp="1"/>
          </p:cNvSpPr>
          <p:nvPr>
            <p:ph sz="half" idx="1"/>
          </p:nvPr>
        </p:nvSpPr>
        <p:spPr>
          <a:xfrm>
            <a:off x="6458092" y="2368918"/>
            <a:ext cx="7159679" cy="2322283"/>
          </a:xfrm>
        </p:spPr>
        <p:txBody>
          <a:bodyPr/>
          <a:lstStyle/>
          <a:p>
            <a:pPr marL="0" lvl="0" indent="0">
              <a:buNone/>
            </a:pPr>
            <a:r>
              <a:rPr lang="sv-SE" b="1" dirty="0"/>
              <a:t>Vad är en </a:t>
            </a:r>
            <a:r>
              <a:rPr lang="sv-SE" b="1" dirty="0" err="1"/>
              <a:t>doggybag</a:t>
            </a:r>
            <a:r>
              <a:rPr lang="sv-SE" b="1" dirty="0"/>
              <a:t>?</a:t>
            </a:r>
            <a:br>
              <a:rPr lang="sv-SE" b="1" dirty="0"/>
            </a:br>
            <a:endParaRPr lang="sv-SE" dirty="0"/>
          </a:p>
          <a:p>
            <a:pPr marL="0" indent="0">
              <a:buNone/>
            </a:pPr>
            <a:r>
              <a:rPr lang="sv-SE" dirty="0"/>
              <a:t>1. En påse för hundbajs	</a:t>
            </a:r>
          </a:p>
          <a:p>
            <a:pPr marL="0" indent="0">
              <a:buNone/>
            </a:pPr>
            <a:r>
              <a:rPr lang="sv-SE" dirty="0"/>
              <a:t>X. En påse/kartong att ta med rester från</a:t>
            </a:r>
          </a:p>
          <a:p>
            <a:pPr marL="0" indent="0">
              <a:buNone/>
            </a:pPr>
            <a:r>
              <a:rPr lang="sv-SE" dirty="0"/>
              <a:t>     din måltid på restaurang</a:t>
            </a:r>
          </a:p>
          <a:p>
            <a:pPr marL="0" indent="0">
              <a:buNone/>
            </a:pPr>
            <a:r>
              <a:rPr lang="sv-SE" dirty="0"/>
              <a:t>2.</a:t>
            </a:r>
            <a:r>
              <a:rPr lang="sv-SE" b="1" dirty="0"/>
              <a:t> </a:t>
            </a:r>
            <a:r>
              <a:rPr lang="sv-SE" dirty="0"/>
              <a:t> En </a:t>
            </a:r>
            <a:r>
              <a:rPr lang="sv-SE" dirty="0" err="1"/>
              <a:t>transportbur</a:t>
            </a:r>
            <a:r>
              <a:rPr lang="sv-SE" dirty="0"/>
              <a:t> för hundar</a:t>
            </a:r>
          </a:p>
        </p:txBody>
      </p:sp>
      <p:sp>
        <p:nvSpPr>
          <p:cNvPr id="5" name="Platshållare för text 4">
            <a:extLst>
              <a:ext uri="{FF2B5EF4-FFF2-40B4-BE49-F238E27FC236}">
                <a16:creationId xmlns:a16="http://schemas.microsoft.com/office/drawing/2014/main" id="{A11AAD29-64FF-457A-AB3A-F614B198EE82}"/>
              </a:ext>
            </a:extLst>
          </p:cNvPr>
          <p:cNvSpPr>
            <a:spLocks noGrp="1"/>
          </p:cNvSpPr>
          <p:nvPr>
            <p:ph type="body" sz="quarter" idx="13"/>
          </p:nvPr>
        </p:nvSpPr>
        <p:spPr/>
        <p:txBody>
          <a:bodyPr/>
          <a:lstStyle/>
          <a:p>
            <a:endParaRPr lang="sv-SE" dirty="0"/>
          </a:p>
        </p:txBody>
      </p:sp>
      <p:pic>
        <p:nvPicPr>
          <p:cNvPr id="6" name="Picture 5">
            <a:extLst>
              <a:ext uri="{FF2B5EF4-FFF2-40B4-BE49-F238E27FC236}">
                <a16:creationId xmlns:a16="http://schemas.microsoft.com/office/drawing/2014/main" id="{0F18C5A3-1A61-B746-90FC-5D33B3A7B39F}"/>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16" name="Picture 8">
            <a:extLst>
              <a:ext uri="{FF2B5EF4-FFF2-40B4-BE49-F238E27FC236}">
                <a16:creationId xmlns:a16="http://schemas.microsoft.com/office/drawing/2014/main" id="{51F00683-3E8C-5E48-86F5-567343848438}"/>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7" name="Picture 9" descr="A picture containing food&#10;&#10;Description automatically generated">
            <a:extLst>
              <a:ext uri="{FF2B5EF4-FFF2-40B4-BE49-F238E27FC236}">
                <a16:creationId xmlns:a16="http://schemas.microsoft.com/office/drawing/2014/main" id="{A55EF8DE-EFE8-8A47-9733-04CFA0BD9B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450672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843DE3A-2670-4620-8595-D6F66B5F4A55}"/>
              </a:ext>
            </a:extLst>
          </p:cNvPr>
          <p:cNvSpPr>
            <a:spLocks noGrp="1"/>
          </p:cNvSpPr>
          <p:nvPr>
            <p:ph type="body" sz="quarter" idx="13"/>
          </p:nvPr>
        </p:nvSpPr>
        <p:spPr/>
        <p:txBody>
          <a:bodyPr/>
          <a:lstStyle/>
          <a:p>
            <a:endParaRPr lang="sv-SE"/>
          </a:p>
        </p:txBody>
      </p:sp>
      <p:pic>
        <p:nvPicPr>
          <p:cNvPr id="7" name="Picture 5">
            <a:extLst>
              <a:ext uri="{FF2B5EF4-FFF2-40B4-BE49-F238E27FC236}">
                <a16:creationId xmlns:a16="http://schemas.microsoft.com/office/drawing/2014/main" id="{8F9C1769-2806-434A-BCFD-3312CF3AACED}"/>
              </a:ext>
            </a:extLst>
          </p:cNvPr>
          <p:cNvPicPr>
            <a:picLocks noChangeAspect="1"/>
          </p:cNvPicPr>
          <p:nvPr/>
        </p:nvPicPr>
        <p:blipFill>
          <a:blip r:embed="rId3"/>
          <a:stretch>
            <a:fillRect/>
          </a:stretch>
        </p:blipFill>
        <p:spPr>
          <a:xfrm rot="10800000" flipV="1">
            <a:off x="6407083" y="2051487"/>
            <a:ext cx="1766486" cy="106763"/>
          </a:xfrm>
          <a:prstGeom prst="rect">
            <a:avLst/>
          </a:prstGeom>
        </p:spPr>
      </p:pic>
      <p:pic>
        <p:nvPicPr>
          <p:cNvPr id="13" name="Bildobjekt 12">
            <a:extLst>
              <a:ext uri="{FF2B5EF4-FFF2-40B4-BE49-F238E27FC236}">
                <a16:creationId xmlns:a16="http://schemas.microsoft.com/office/drawing/2014/main" id="{E5576ED8-66E5-E64A-B8DC-6F26DCC3356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582299" y="1215789"/>
            <a:ext cx="3967870" cy="3812875"/>
          </a:xfrm>
          <a:prstGeom prst="rect">
            <a:avLst/>
          </a:prstGeom>
        </p:spPr>
      </p:pic>
      <p:pic>
        <p:nvPicPr>
          <p:cNvPr id="14" name="Picture 8">
            <a:extLst>
              <a:ext uri="{FF2B5EF4-FFF2-40B4-BE49-F238E27FC236}">
                <a16:creationId xmlns:a16="http://schemas.microsoft.com/office/drawing/2014/main" id="{4CAB3011-79F7-0748-A2E5-29ED2B9D41E7}"/>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9" descr="A picture containing food&#10;&#10;Description automatically generated">
            <a:extLst>
              <a:ext uri="{FF2B5EF4-FFF2-40B4-BE49-F238E27FC236}">
                <a16:creationId xmlns:a16="http://schemas.microsoft.com/office/drawing/2014/main" id="{E8384EAE-F453-2C4D-8C14-F6B39FAA94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6" name="Platshållare för innehåll 2">
            <a:extLst>
              <a:ext uri="{FF2B5EF4-FFF2-40B4-BE49-F238E27FC236}">
                <a16:creationId xmlns:a16="http://schemas.microsoft.com/office/drawing/2014/main" id="{B26F331A-F958-9449-95FB-3B2F32A1175B}"/>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matsvinn?</a:t>
            </a:r>
          </a:p>
          <a:p>
            <a:pPr marL="0" lvl="0" indent="0">
              <a:buNone/>
            </a:pPr>
            <a:endParaRPr lang="sv-SE" dirty="0"/>
          </a:p>
          <a:p>
            <a:pPr marL="0" indent="0">
              <a:buNone/>
            </a:pPr>
            <a:r>
              <a:rPr lang="sv-SE" dirty="0"/>
              <a:t>1. Onödigt matavfall	</a:t>
            </a:r>
          </a:p>
          <a:p>
            <a:pPr marL="0" indent="0">
              <a:buNone/>
            </a:pPr>
            <a:r>
              <a:rPr lang="sv-SE" dirty="0"/>
              <a:t>X. Mat som stjäls i butiker </a:t>
            </a:r>
          </a:p>
          <a:p>
            <a:pPr marL="0" indent="0">
              <a:buNone/>
            </a:pPr>
            <a:r>
              <a:rPr lang="sv-SE" dirty="0"/>
              <a:t>2. Grisar som föds upp på matavfall</a:t>
            </a:r>
          </a:p>
        </p:txBody>
      </p:sp>
      <p:sp>
        <p:nvSpPr>
          <p:cNvPr id="17" name="Rubrik 1">
            <a:extLst>
              <a:ext uri="{FF2B5EF4-FFF2-40B4-BE49-F238E27FC236}">
                <a16:creationId xmlns:a16="http://schemas.microsoft.com/office/drawing/2014/main" id="{F9FD43D4-BF60-9946-94E1-FFB3ADB2F321}"/>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2</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5448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latshållare för innehåll 6">
            <a:extLst>
              <a:ext uri="{FF2B5EF4-FFF2-40B4-BE49-F238E27FC236}">
                <a16:creationId xmlns:a16="http://schemas.microsoft.com/office/drawing/2014/main" id="{4FD8FFBD-8CFC-42C8-86CE-449425B55F09}"/>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814847" y="-804357"/>
            <a:ext cx="4696918" cy="6884663"/>
          </a:xfrm>
        </p:spPr>
      </p:pic>
      <p:sp>
        <p:nvSpPr>
          <p:cNvPr id="5" name="Platshållare för text 4">
            <a:extLst>
              <a:ext uri="{FF2B5EF4-FFF2-40B4-BE49-F238E27FC236}">
                <a16:creationId xmlns:a16="http://schemas.microsoft.com/office/drawing/2014/main" id="{CB6450CB-BA29-4552-B33B-F623F0D0DD30}"/>
              </a:ext>
            </a:extLst>
          </p:cNvPr>
          <p:cNvSpPr>
            <a:spLocks noGrp="1"/>
          </p:cNvSpPr>
          <p:nvPr>
            <p:ph type="body" sz="quarter" idx="13"/>
          </p:nvPr>
        </p:nvSpPr>
        <p:spPr/>
        <p:txBody>
          <a:bodyPr/>
          <a:lstStyle/>
          <a:p>
            <a:endParaRPr lang="sv-SE"/>
          </a:p>
        </p:txBody>
      </p:sp>
      <p:pic>
        <p:nvPicPr>
          <p:cNvPr id="11" name="Picture 8">
            <a:extLst>
              <a:ext uri="{FF2B5EF4-FFF2-40B4-BE49-F238E27FC236}">
                <a16:creationId xmlns:a16="http://schemas.microsoft.com/office/drawing/2014/main" id="{C4D23D11-77C8-0447-B895-9EAE4F3D34C5}"/>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2" name="Picture 9" descr="A picture containing food&#10;&#10;Description automatically generated">
            <a:extLst>
              <a:ext uri="{FF2B5EF4-FFF2-40B4-BE49-F238E27FC236}">
                <a16:creationId xmlns:a16="http://schemas.microsoft.com/office/drawing/2014/main" id="{C45F642C-04AC-CC45-9A54-20B15D2F47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3" name="Platshållare för innehåll 2">
            <a:extLst>
              <a:ext uri="{FF2B5EF4-FFF2-40B4-BE49-F238E27FC236}">
                <a16:creationId xmlns:a16="http://schemas.microsoft.com/office/drawing/2014/main" id="{EA318C88-CF31-EE47-8862-7DA1D2FA499E}"/>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Om det står ”bäst före 07 11 2019” på </a:t>
            </a:r>
          </a:p>
          <a:p>
            <a:pPr marL="0" lvl="0" indent="0">
              <a:buNone/>
            </a:pPr>
            <a:r>
              <a:rPr lang="sv-SE" b="1" dirty="0"/>
              <a:t>en mjölkförpackning betyder det att mjölken…</a:t>
            </a:r>
          </a:p>
          <a:p>
            <a:pPr marL="0" lvl="0" indent="0">
              <a:buNone/>
            </a:pPr>
            <a:endParaRPr lang="sv-SE" dirty="0"/>
          </a:p>
          <a:p>
            <a:pPr marL="0" indent="0">
              <a:buNone/>
            </a:pPr>
            <a:r>
              <a:rPr lang="sv-SE" dirty="0"/>
              <a:t>1. Håller ytterligare en tid förvarad på rätt sätt i </a:t>
            </a:r>
          </a:p>
          <a:p>
            <a:pPr marL="0" indent="0">
              <a:buNone/>
            </a:pPr>
            <a:r>
              <a:rPr lang="sv-SE" dirty="0"/>
              <a:t>    oöppnad förpackning</a:t>
            </a:r>
            <a:r>
              <a:rPr lang="sv-SE" b="1" dirty="0"/>
              <a:t>	</a:t>
            </a:r>
            <a:endParaRPr lang="sv-SE" dirty="0"/>
          </a:p>
          <a:p>
            <a:pPr marL="0" indent="0">
              <a:buNone/>
            </a:pPr>
            <a:r>
              <a:rPr lang="sv-SE" dirty="0"/>
              <a:t>X. Måste drickas före den 7 november 2019</a:t>
            </a:r>
          </a:p>
          <a:p>
            <a:pPr marL="0" indent="0">
              <a:buNone/>
            </a:pPr>
            <a:r>
              <a:rPr lang="sv-SE" dirty="0"/>
              <a:t>2. Måste drickas före den 11 juli 2019</a:t>
            </a:r>
          </a:p>
        </p:txBody>
      </p:sp>
      <p:sp>
        <p:nvSpPr>
          <p:cNvPr id="14" name="Rubrik 1">
            <a:extLst>
              <a:ext uri="{FF2B5EF4-FFF2-40B4-BE49-F238E27FC236}">
                <a16:creationId xmlns:a16="http://schemas.microsoft.com/office/drawing/2014/main" id="{A9F5A0A3-C15C-7A41-A574-0CD9F3517360}"/>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3</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C29DB7F6-EC61-D241-8CE0-EEAC7A80A199}"/>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1136949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latshållare för innehåll 6">
            <a:extLst>
              <a:ext uri="{FF2B5EF4-FFF2-40B4-BE49-F238E27FC236}">
                <a16:creationId xmlns:a16="http://schemas.microsoft.com/office/drawing/2014/main" id="{ECAFA216-080D-4A9E-B0B1-7DF2EE6C40A4}"/>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1627948" y="941066"/>
            <a:ext cx="2880123" cy="4500803"/>
          </a:xfrm>
        </p:spPr>
      </p:pic>
      <p:sp>
        <p:nvSpPr>
          <p:cNvPr id="5" name="Platshållare för text 4">
            <a:extLst>
              <a:ext uri="{FF2B5EF4-FFF2-40B4-BE49-F238E27FC236}">
                <a16:creationId xmlns:a16="http://schemas.microsoft.com/office/drawing/2014/main" id="{A50C13F0-4D2C-4F18-8286-AF3192B4D154}"/>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991D6811-A52E-EA40-8736-AEBB5B8E3827}"/>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1" name="Picture 9" descr="A picture containing food&#10;&#10;Description automatically generated">
            <a:extLst>
              <a:ext uri="{FF2B5EF4-FFF2-40B4-BE49-F238E27FC236}">
                <a16:creationId xmlns:a16="http://schemas.microsoft.com/office/drawing/2014/main" id="{C577796A-9136-3F48-AE68-6E720DE13D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2" name="Platshållare för innehåll 2">
            <a:extLst>
              <a:ext uri="{FF2B5EF4-FFF2-40B4-BE49-F238E27FC236}">
                <a16:creationId xmlns:a16="http://schemas.microsoft.com/office/drawing/2014/main" id="{AB5F957A-85E3-024F-BB3D-ED9043648152}"/>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biogas?</a:t>
            </a:r>
          </a:p>
          <a:p>
            <a:pPr marL="0" lvl="0" indent="0">
              <a:buNone/>
            </a:pPr>
            <a:endParaRPr lang="sv-SE" dirty="0"/>
          </a:p>
          <a:p>
            <a:pPr marL="0" indent="0">
              <a:buNone/>
            </a:pPr>
            <a:r>
              <a:rPr lang="sv-SE" dirty="0"/>
              <a:t>1. Ett bränsle som framställs av biologiskt </a:t>
            </a:r>
          </a:p>
          <a:p>
            <a:pPr marL="0" indent="0">
              <a:buNone/>
            </a:pPr>
            <a:r>
              <a:rPr lang="sv-SE" dirty="0"/>
              <a:t>       avfall, t ex mat</a:t>
            </a:r>
            <a:r>
              <a:rPr lang="sv-SE" b="1" dirty="0"/>
              <a:t>	</a:t>
            </a:r>
            <a:endParaRPr lang="sv-SE" dirty="0"/>
          </a:p>
          <a:p>
            <a:pPr marL="0" indent="0">
              <a:buNone/>
            </a:pPr>
            <a:r>
              <a:rPr lang="sv-SE" dirty="0"/>
              <a:t>X. En gas som används för att driva</a:t>
            </a:r>
          </a:p>
          <a:p>
            <a:pPr marL="0" indent="0">
              <a:buNone/>
            </a:pPr>
            <a:r>
              <a:rPr lang="sv-SE" dirty="0"/>
              <a:t>     filmprojektorn på bion</a:t>
            </a:r>
          </a:p>
          <a:p>
            <a:pPr marL="0" indent="0">
              <a:buNone/>
            </a:pPr>
            <a:r>
              <a:rPr lang="sv-SE" dirty="0"/>
              <a:t>2. En gas som bildas av </a:t>
            </a:r>
          </a:p>
          <a:p>
            <a:pPr marL="0" indent="0">
              <a:buNone/>
            </a:pPr>
            <a:r>
              <a:rPr lang="sv-SE" dirty="0"/>
              <a:t>    popcornmaskinerna på bion</a:t>
            </a:r>
          </a:p>
        </p:txBody>
      </p:sp>
      <p:sp>
        <p:nvSpPr>
          <p:cNvPr id="13" name="Rubrik 1">
            <a:extLst>
              <a:ext uri="{FF2B5EF4-FFF2-40B4-BE49-F238E27FC236}">
                <a16:creationId xmlns:a16="http://schemas.microsoft.com/office/drawing/2014/main" id="{4D1DC12D-D6C1-854F-99DA-77026CFA1A31}"/>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4</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5" name="Picture 5">
            <a:extLst>
              <a:ext uri="{FF2B5EF4-FFF2-40B4-BE49-F238E27FC236}">
                <a16:creationId xmlns:a16="http://schemas.microsoft.com/office/drawing/2014/main" id="{3138341F-B408-6847-A1B5-2733EE075BC2}"/>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3610480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9060387D-D594-1249-94A2-019069144E2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03" y="1123584"/>
            <a:ext cx="6355058" cy="3970752"/>
          </a:xfrm>
          <a:prstGeom prst="rect">
            <a:avLst/>
          </a:prstGeom>
        </p:spPr>
      </p:pic>
      <p:sp>
        <p:nvSpPr>
          <p:cNvPr id="5" name="Platshållare för text 4">
            <a:extLst>
              <a:ext uri="{FF2B5EF4-FFF2-40B4-BE49-F238E27FC236}">
                <a16:creationId xmlns:a16="http://schemas.microsoft.com/office/drawing/2014/main" id="{A2ECD496-81F0-4B3D-A423-D078154290F6}"/>
              </a:ext>
            </a:extLst>
          </p:cNvPr>
          <p:cNvSpPr>
            <a:spLocks noGrp="1"/>
          </p:cNvSpPr>
          <p:nvPr>
            <p:ph type="body" sz="quarter" idx="13"/>
          </p:nvPr>
        </p:nvSpPr>
        <p:spPr/>
        <p:txBody>
          <a:bodyPr/>
          <a:lstStyle/>
          <a:p>
            <a:endParaRPr lang="sv-SE" dirty="0"/>
          </a:p>
        </p:txBody>
      </p:sp>
      <p:pic>
        <p:nvPicPr>
          <p:cNvPr id="12" name="Picture 8">
            <a:extLst>
              <a:ext uri="{FF2B5EF4-FFF2-40B4-BE49-F238E27FC236}">
                <a16:creationId xmlns:a16="http://schemas.microsoft.com/office/drawing/2014/main" id="{3613931E-5471-D94F-A191-671055848ECD}"/>
              </a:ext>
            </a:extLst>
          </p:cNvPr>
          <p:cNvPicPr>
            <a:picLocks noChangeAspect="1"/>
          </p:cNvPicPr>
          <p:nvPr/>
        </p:nvPicPr>
        <p:blipFill>
          <a:blip r:embed="rId3"/>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E71554ED-3B12-0E49-B004-8BCF643E71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A4534EC-CFE3-2749-A8A1-5E04DBE95BA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Miljö- och klimatmässigt är det bäst att:</a:t>
            </a:r>
          </a:p>
          <a:p>
            <a:pPr marL="0" lvl="0" indent="0">
              <a:buNone/>
            </a:pPr>
            <a:endParaRPr lang="sv-SE" dirty="0"/>
          </a:p>
          <a:p>
            <a:pPr marL="0" indent="0">
              <a:buNone/>
            </a:pPr>
            <a:r>
              <a:rPr lang="sv-SE" dirty="0"/>
              <a:t>1. Äta så mycket kött som möjligt	</a:t>
            </a:r>
          </a:p>
          <a:p>
            <a:pPr marL="0" indent="0">
              <a:buNone/>
            </a:pPr>
            <a:r>
              <a:rPr lang="sv-SE" dirty="0"/>
              <a:t>X. Äta närodlad mat i säsong</a:t>
            </a:r>
          </a:p>
          <a:p>
            <a:pPr marL="0" indent="0">
              <a:buNone/>
            </a:pPr>
            <a:r>
              <a:rPr lang="sv-SE" dirty="0"/>
              <a:t>2. Äta importerad mat</a:t>
            </a:r>
          </a:p>
        </p:txBody>
      </p:sp>
      <p:sp>
        <p:nvSpPr>
          <p:cNvPr id="15" name="Rubrik 1">
            <a:extLst>
              <a:ext uri="{FF2B5EF4-FFF2-40B4-BE49-F238E27FC236}">
                <a16:creationId xmlns:a16="http://schemas.microsoft.com/office/drawing/2014/main" id="{0A0443A4-B091-2D4F-9997-F41301372CE4}"/>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5</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A314572B-15CE-2A49-A2F2-A0C254A891B4}"/>
              </a:ext>
            </a:extLst>
          </p:cNvPr>
          <p:cNvPicPr>
            <a:picLocks noChangeAspect="1"/>
          </p:cNvPicPr>
          <p:nvPr/>
        </p:nvPicPr>
        <p:blipFill>
          <a:blip r:embed="rId5"/>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2238628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CF25F4F0-58C1-41F8-822F-D8B054627538}"/>
              </a:ext>
            </a:extLst>
          </p:cNvPr>
          <p:cNvSpPr>
            <a:spLocks noGrp="1"/>
          </p:cNvSpPr>
          <p:nvPr>
            <p:ph type="body" sz="quarter" idx="13"/>
          </p:nvPr>
        </p:nvSpPr>
        <p:spPr/>
        <p:txBody>
          <a:bodyPr/>
          <a:lstStyle/>
          <a:p>
            <a:endParaRPr lang="sv-SE"/>
          </a:p>
        </p:txBody>
      </p:sp>
      <p:pic>
        <p:nvPicPr>
          <p:cNvPr id="11" name="Bildobjekt 10">
            <a:extLst>
              <a:ext uri="{FF2B5EF4-FFF2-40B4-BE49-F238E27FC236}">
                <a16:creationId xmlns:a16="http://schemas.microsoft.com/office/drawing/2014/main" id="{9BEA4DC7-3152-EC43-86AD-C9C458023A9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21301" y="1740525"/>
            <a:ext cx="2956149" cy="3034418"/>
          </a:xfrm>
          <a:prstGeom prst="rect">
            <a:avLst/>
          </a:prstGeom>
        </p:spPr>
      </p:pic>
      <p:sp>
        <p:nvSpPr>
          <p:cNvPr id="12" name="Platshållare för innehåll 2">
            <a:extLst>
              <a:ext uri="{FF2B5EF4-FFF2-40B4-BE49-F238E27FC236}">
                <a16:creationId xmlns:a16="http://schemas.microsoft.com/office/drawing/2014/main" id="{4785D7ED-8E24-D24F-8D78-C1F5D3B59C65}"/>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stor del av människans klimatpåverkan</a:t>
            </a:r>
          </a:p>
          <a:p>
            <a:pPr marL="0" lvl="0" indent="0">
              <a:buNone/>
            </a:pPr>
            <a:r>
              <a:rPr lang="sv-SE" b="1" dirty="0"/>
              <a:t> kommer från maten vi äter?</a:t>
            </a:r>
          </a:p>
          <a:p>
            <a:pPr marL="0" lvl="0" indent="0">
              <a:buNone/>
            </a:pPr>
            <a:endParaRPr lang="sv-SE" dirty="0"/>
          </a:p>
          <a:p>
            <a:pPr marL="0" indent="0">
              <a:buNone/>
            </a:pPr>
            <a:r>
              <a:rPr lang="sv-SE" dirty="0"/>
              <a:t>1. Ca 5 %</a:t>
            </a:r>
          </a:p>
          <a:p>
            <a:pPr marL="0" indent="0">
              <a:buNone/>
            </a:pPr>
            <a:r>
              <a:rPr lang="sv-SE" dirty="0"/>
              <a:t>X. Ca 25 %</a:t>
            </a:r>
          </a:p>
          <a:p>
            <a:pPr marL="0" indent="0">
              <a:buNone/>
            </a:pPr>
            <a:r>
              <a:rPr lang="sv-SE" dirty="0"/>
              <a:t>2. Ca 50 %</a:t>
            </a:r>
          </a:p>
        </p:txBody>
      </p:sp>
      <p:sp>
        <p:nvSpPr>
          <p:cNvPr id="13" name="Rubrik 1">
            <a:extLst>
              <a:ext uri="{FF2B5EF4-FFF2-40B4-BE49-F238E27FC236}">
                <a16:creationId xmlns:a16="http://schemas.microsoft.com/office/drawing/2014/main" id="{517675D9-FEFD-5E4E-BE9E-06390C6ED62A}"/>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6</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93A5D925-3F5F-5C49-8A4E-98244505F23B}"/>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EBB212DB-407F-6241-95E8-66072413F652}"/>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7141FC4-A5ED-7A45-93F6-DA316FA466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953762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4535E970-41CD-48EC-8AE1-FB11BF0FA52C}"/>
              </a:ext>
            </a:extLst>
          </p:cNvPr>
          <p:cNvSpPr>
            <a:spLocks noGrp="1"/>
          </p:cNvSpPr>
          <p:nvPr>
            <p:ph type="body" sz="quarter" idx="13"/>
          </p:nvPr>
        </p:nvSpPr>
        <p:spPr/>
        <p:txBody>
          <a:bodyPr/>
          <a:lstStyle/>
          <a:p>
            <a:endParaRPr lang="sv-SE"/>
          </a:p>
        </p:txBody>
      </p:sp>
      <p:pic>
        <p:nvPicPr>
          <p:cNvPr id="6" name="Bildobjekt 5">
            <a:extLst>
              <a:ext uri="{FF2B5EF4-FFF2-40B4-BE49-F238E27FC236}">
                <a16:creationId xmlns:a16="http://schemas.microsoft.com/office/drawing/2014/main" id="{BBF96335-E143-4648-9406-113F99F680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0951" y="1940331"/>
            <a:ext cx="4484051" cy="2977337"/>
          </a:xfrm>
          <a:prstGeom prst="rect">
            <a:avLst/>
          </a:prstGeom>
        </p:spPr>
      </p:pic>
      <p:pic>
        <p:nvPicPr>
          <p:cNvPr id="13" name="Picture 8">
            <a:extLst>
              <a:ext uri="{FF2B5EF4-FFF2-40B4-BE49-F238E27FC236}">
                <a16:creationId xmlns:a16="http://schemas.microsoft.com/office/drawing/2014/main" id="{7AC13ABC-D5ED-7C4D-B056-F0264C74F58C}"/>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4" name="Picture 9" descr="A picture containing food&#10;&#10;Description automatically generated">
            <a:extLst>
              <a:ext uri="{FF2B5EF4-FFF2-40B4-BE49-F238E27FC236}">
                <a16:creationId xmlns:a16="http://schemas.microsoft.com/office/drawing/2014/main" id="{CBB66773-BF89-9443-8622-CE10611699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5" name="Platshållare för innehåll 2">
            <a:extLst>
              <a:ext uri="{FF2B5EF4-FFF2-40B4-BE49-F238E27FC236}">
                <a16:creationId xmlns:a16="http://schemas.microsoft.com/office/drawing/2014/main" id="{BF7318A9-54BF-354B-BA94-027B30B206CC}"/>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kan du minska matsvinn hemma?</a:t>
            </a:r>
          </a:p>
          <a:p>
            <a:pPr marL="0" lvl="0" indent="0">
              <a:buNone/>
            </a:pPr>
            <a:endParaRPr lang="sv-SE" dirty="0"/>
          </a:p>
          <a:p>
            <a:pPr marL="0" indent="0">
              <a:buNone/>
            </a:pPr>
            <a:r>
              <a:rPr lang="sv-SE" dirty="0"/>
              <a:t>1. Genom att köpa storpack av färskvaror</a:t>
            </a:r>
          </a:p>
          <a:p>
            <a:pPr marL="0" indent="0">
              <a:buNone/>
            </a:pPr>
            <a:r>
              <a:rPr lang="sv-SE" dirty="0"/>
              <a:t>X. Genom att bara köpa färskvaror med</a:t>
            </a:r>
          </a:p>
          <a:p>
            <a:pPr marL="0" indent="0">
              <a:buNone/>
            </a:pPr>
            <a:r>
              <a:rPr lang="sv-SE" dirty="0"/>
              <a:t>     kort hållbarhet</a:t>
            </a:r>
          </a:p>
          <a:p>
            <a:pPr marL="0" indent="0">
              <a:buNone/>
            </a:pPr>
            <a:r>
              <a:rPr lang="sv-SE" dirty="0"/>
              <a:t>2. Genom att planera sina matinköp och </a:t>
            </a:r>
          </a:p>
          <a:p>
            <a:pPr marL="0" indent="0">
              <a:buNone/>
            </a:pPr>
            <a:r>
              <a:rPr lang="sv-SE" dirty="0"/>
              <a:t>     äta upp den mat en handlat</a:t>
            </a:r>
          </a:p>
        </p:txBody>
      </p:sp>
      <p:sp>
        <p:nvSpPr>
          <p:cNvPr id="16" name="Rubrik 1">
            <a:extLst>
              <a:ext uri="{FF2B5EF4-FFF2-40B4-BE49-F238E27FC236}">
                <a16:creationId xmlns:a16="http://schemas.microsoft.com/office/drawing/2014/main" id="{97D61C57-B8CD-824A-A226-7C117366DDC2}"/>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7</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7" name="Picture 5">
            <a:extLst>
              <a:ext uri="{FF2B5EF4-FFF2-40B4-BE49-F238E27FC236}">
                <a16:creationId xmlns:a16="http://schemas.microsoft.com/office/drawing/2014/main" id="{FE28D5F9-DB72-5D46-9ADD-F9BFB412024F}"/>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3523705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DECF"/>
        </a:solidFill>
        <a:effectLst/>
      </p:bgPr>
    </p:bg>
    <p:spTree>
      <p:nvGrpSpPr>
        <p:cNvPr id="1" name=""/>
        <p:cNvGrpSpPr/>
        <p:nvPr/>
      </p:nvGrpSpPr>
      <p:grpSpPr>
        <a:xfrm>
          <a:off x="0" y="0"/>
          <a:ext cx="0" cy="0"/>
          <a:chOff x="0" y="0"/>
          <a:chExt cx="0" cy="0"/>
        </a:xfrm>
      </p:grpSpPr>
      <p:pic>
        <p:nvPicPr>
          <p:cNvPr id="14" name="Bildobjekt 13" descr="En bild som visar bord, blomma, liten, vit&#10;&#10;Automatiskt genererad beskrivning">
            <a:extLst>
              <a:ext uri="{FF2B5EF4-FFF2-40B4-BE49-F238E27FC236}">
                <a16:creationId xmlns:a16="http://schemas.microsoft.com/office/drawing/2014/main" id="{157FB9D0-C6A4-8748-A6DD-4867FAF0EF48}"/>
              </a:ext>
            </a:extLst>
          </p:cNvPr>
          <p:cNvPicPr>
            <a:picLocks noChangeAspect="1"/>
          </p:cNvPicPr>
          <p:nvPr/>
        </p:nvPicPr>
        <p:blipFill rotWithShape="1">
          <a:blip r:embed="rId3">
            <a:extLst>
              <a:ext uri="{28A0092B-C50C-407E-A947-70E740481C1C}">
                <a14:useLocalDpi xmlns:a14="http://schemas.microsoft.com/office/drawing/2010/main" val="0"/>
              </a:ext>
            </a:extLst>
          </a:blip>
          <a:srcRect t="259" b="259"/>
          <a:stretch/>
        </p:blipFill>
        <p:spPr>
          <a:xfrm rot="20851296" flipH="1">
            <a:off x="58892" y="265260"/>
            <a:ext cx="8164713" cy="6327473"/>
          </a:xfrm>
          <a:prstGeom prst="rect">
            <a:avLst/>
          </a:prstGeom>
        </p:spPr>
      </p:pic>
      <p:sp>
        <p:nvSpPr>
          <p:cNvPr id="2" name="Rubrik 1">
            <a:extLst>
              <a:ext uri="{FF2B5EF4-FFF2-40B4-BE49-F238E27FC236}">
                <a16:creationId xmlns:a16="http://schemas.microsoft.com/office/drawing/2014/main" id="{B5AEB4B9-4475-4CAB-BC3C-0C4301BDACF8}"/>
              </a:ext>
            </a:extLst>
          </p:cNvPr>
          <p:cNvSpPr>
            <a:spLocks noGrp="1"/>
          </p:cNvSpPr>
          <p:nvPr>
            <p:ph type="title"/>
          </p:nvPr>
        </p:nvSpPr>
        <p:spPr/>
        <p:txBody>
          <a:bodyPr/>
          <a:lstStyle/>
          <a:p>
            <a:r>
              <a:rPr lang="sv-SE" b="1" dirty="0">
                <a:solidFill>
                  <a:schemeClr val="tx1"/>
                </a:solidFill>
                <a:ea typeface="Roboto" panose="02000000000000000000" pitchFamily="2" charset="0"/>
              </a:rPr>
              <a:t>Rädda det som räddas kan!</a:t>
            </a:r>
          </a:p>
        </p:txBody>
      </p:sp>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3" name="Picture 12">
            <a:extLst>
              <a:ext uri="{FF2B5EF4-FFF2-40B4-BE49-F238E27FC236}">
                <a16:creationId xmlns:a16="http://schemas.microsoft.com/office/drawing/2014/main" id="{EE9EB32F-8597-BA41-94C2-B769AF52F200}"/>
              </a:ext>
            </a:extLst>
          </p:cNvPr>
          <p:cNvPicPr>
            <a:picLocks noChangeAspect="1"/>
          </p:cNvPicPr>
          <p:nvPr/>
        </p:nvPicPr>
        <p:blipFill>
          <a:blip r:embed="rId4"/>
          <a:stretch>
            <a:fillRect/>
          </a:stretch>
        </p:blipFill>
        <p:spPr>
          <a:xfrm>
            <a:off x="405593" y="1121826"/>
            <a:ext cx="4379938" cy="144662"/>
          </a:xfrm>
          <a:prstGeom prst="rect">
            <a:avLst/>
          </a:prstGeom>
        </p:spPr>
      </p:pic>
      <p:pic>
        <p:nvPicPr>
          <p:cNvPr id="15" name="Picture 11">
            <a:extLst>
              <a:ext uri="{FF2B5EF4-FFF2-40B4-BE49-F238E27FC236}">
                <a16:creationId xmlns:a16="http://schemas.microsoft.com/office/drawing/2014/main" id="{93BFD6DC-7E25-C04E-9383-C43F94C79C2A}"/>
              </a:ext>
            </a:extLst>
          </p:cNvPr>
          <p:cNvPicPr>
            <a:picLocks noChangeAspect="1"/>
          </p:cNvPicPr>
          <p:nvPr/>
        </p:nvPicPr>
        <p:blipFill>
          <a:blip r:embed="rId5"/>
          <a:stretch>
            <a:fillRect/>
          </a:stretch>
        </p:blipFill>
        <p:spPr>
          <a:xfrm rot="19767978">
            <a:off x="9598399" y="4775644"/>
            <a:ext cx="483889" cy="515844"/>
          </a:xfrm>
          <a:prstGeom prst="rect">
            <a:avLst/>
          </a:prstGeom>
        </p:spPr>
      </p:pic>
      <p:pic>
        <p:nvPicPr>
          <p:cNvPr id="16" name="Picture 13">
            <a:extLst>
              <a:ext uri="{FF2B5EF4-FFF2-40B4-BE49-F238E27FC236}">
                <a16:creationId xmlns:a16="http://schemas.microsoft.com/office/drawing/2014/main" id="{48D7E934-7B97-2A4B-9670-66C98B0F5486}"/>
              </a:ext>
            </a:extLst>
          </p:cNvPr>
          <p:cNvPicPr>
            <a:picLocks noChangeAspect="1"/>
          </p:cNvPicPr>
          <p:nvPr/>
        </p:nvPicPr>
        <p:blipFill>
          <a:blip r:embed="rId6"/>
          <a:stretch>
            <a:fillRect/>
          </a:stretch>
        </p:blipFill>
        <p:spPr>
          <a:xfrm rot="16553652">
            <a:off x="10488146" y="3561966"/>
            <a:ext cx="1474898" cy="1338630"/>
          </a:xfrm>
          <a:prstGeom prst="rect">
            <a:avLst/>
          </a:prstGeom>
        </p:spPr>
      </p:pic>
      <p:pic>
        <p:nvPicPr>
          <p:cNvPr id="19" name="Picture 9">
            <a:extLst>
              <a:ext uri="{FF2B5EF4-FFF2-40B4-BE49-F238E27FC236}">
                <a16:creationId xmlns:a16="http://schemas.microsoft.com/office/drawing/2014/main" id="{534E500E-D741-AA44-87A8-787766EE4992}"/>
              </a:ext>
            </a:extLst>
          </p:cNvPr>
          <p:cNvPicPr>
            <a:picLocks noChangeAspect="1"/>
          </p:cNvPicPr>
          <p:nvPr/>
        </p:nvPicPr>
        <p:blipFill>
          <a:blip r:embed="rId7"/>
          <a:stretch>
            <a:fillRect/>
          </a:stretch>
        </p:blipFill>
        <p:spPr>
          <a:xfrm>
            <a:off x="8181676" y="1474640"/>
            <a:ext cx="1677945" cy="2239542"/>
          </a:xfrm>
          <a:prstGeom prst="rect">
            <a:avLst/>
          </a:prstGeom>
        </p:spPr>
      </p:pic>
    </p:spTree>
    <p:extLst>
      <p:ext uri="{BB962C8B-B14F-4D97-AF65-F5344CB8AC3E}">
        <p14:creationId xmlns:p14="http://schemas.microsoft.com/office/powerpoint/2010/main" val="1705030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020DA9BA-0C6F-41CC-8E82-B3E2F79542CD}"/>
              </a:ext>
            </a:extLst>
          </p:cNvPr>
          <p:cNvSpPr>
            <a:spLocks noGrp="1"/>
          </p:cNvSpPr>
          <p:nvPr>
            <p:ph type="body" sz="quarter" idx="13"/>
          </p:nvPr>
        </p:nvSpPr>
        <p:spPr/>
        <p:txBody>
          <a:bodyPr/>
          <a:lstStyle/>
          <a:p>
            <a:endParaRPr lang="sv-SE"/>
          </a:p>
        </p:txBody>
      </p:sp>
      <p:pic>
        <p:nvPicPr>
          <p:cNvPr id="11" name="Bildobjekt 10">
            <a:extLst>
              <a:ext uri="{FF2B5EF4-FFF2-40B4-BE49-F238E27FC236}">
                <a16:creationId xmlns:a16="http://schemas.microsoft.com/office/drawing/2014/main" id="{4C914E26-3591-B34C-881F-58E8D9994F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85348" y="1562765"/>
            <a:ext cx="4778267" cy="3207330"/>
          </a:xfrm>
          <a:prstGeom prst="rect">
            <a:avLst/>
          </a:prstGeom>
        </p:spPr>
      </p:pic>
      <p:sp>
        <p:nvSpPr>
          <p:cNvPr id="12" name="Platshållare för innehåll 2">
            <a:extLst>
              <a:ext uri="{FF2B5EF4-FFF2-40B4-BE49-F238E27FC236}">
                <a16:creationId xmlns:a16="http://schemas.microsoft.com/office/drawing/2014/main" id="{12AD497C-5E83-154D-A1E1-9AAE6B29493A}"/>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Vad är bäst att göra med en skrumpen </a:t>
            </a:r>
          </a:p>
          <a:p>
            <a:pPr marL="0" lvl="0" indent="0">
              <a:buNone/>
            </a:pPr>
            <a:r>
              <a:rPr lang="sv-SE" b="1" dirty="0"/>
              <a:t>och mjuk morot?</a:t>
            </a:r>
          </a:p>
          <a:p>
            <a:pPr marL="0" lvl="0" indent="0">
              <a:buNone/>
            </a:pPr>
            <a:endParaRPr lang="sv-SE" b="1" dirty="0"/>
          </a:p>
          <a:p>
            <a:pPr marL="0" indent="0">
              <a:buNone/>
            </a:pPr>
            <a:r>
              <a:rPr lang="sv-SE" dirty="0"/>
              <a:t>1. Kasta den </a:t>
            </a:r>
          </a:p>
          <a:p>
            <a:pPr marL="0" indent="0">
              <a:buNone/>
            </a:pPr>
            <a:r>
              <a:rPr lang="sv-SE" dirty="0"/>
              <a:t>X. Lägga den i varmt vatten</a:t>
            </a:r>
          </a:p>
          <a:p>
            <a:pPr marL="0" indent="0">
              <a:buNone/>
            </a:pPr>
            <a:r>
              <a:rPr lang="sv-SE" dirty="0"/>
              <a:t>2. Lägga den i kallt vatten </a:t>
            </a:r>
          </a:p>
        </p:txBody>
      </p:sp>
      <p:sp>
        <p:nvSpPr>
          <p:cNvPr id="13" name="Rubrik 1">
            <a:extLst>
              <a:ext uri="{FF2B5EF4-FFF2-40B4-BE49-F238E27FC236}">
                <a16:creationId xmlns:a16="http://schemas.microsoft.com/office/drawing/2014/main" id="{BBD2350B-2BB6-A347-AE82-CADD30B7181D}"/>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8</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4" name="Picture 5">
            <a:extLst>
              <a:ext uri="{FF2B5EF4-FFF2-40B4-BE49-F238E27FC236}">
                <a16:creationId xmlns:a16="http://schemas.microsoft.com/office/drawing/2014/main" id="{B5EEE9A0-3960-0842-99EF-455A9B95F965}"/>
              </a:ext>
            </a:extLst>
          </p:cNvPr>
          <p:cNvPicPr>
            <a:picLocks noChangeAspect="1"/>
          </p:cNvPicPr>
          <p:nvPr/>
        </p:nvPicPr>
        <p:blipFill>
          <a:blip r:embed="rId4"/>
          <a:stretch>
            <a:fillRect/>
          </a:stretch>
        </p:blipFill>
        <p:spPr>
          <a:xfrm rot="10800000" flipV="1">
            <a:off x="6416340" y="2025858"/>
            <a:ext cx="1766486" cy="106763"/>
          </a:xfrm>
          <a:prstGeom prst="rect">
            <a:avLst/>
          </a:prstGeom>
        </p:spPr>
      </p:pic>
      <p:pic>
        <p:nvPicPr>
          <p:cNvPr id="15" name="Picture 8">
            <a:extLst>
              <a:ext uri="{FF2B5EF4-FFF2-40B4-BE49-F238E27FC236}">
                <a16:creationId xmlns:a16="http://schemas.microsoft.com/office/drawing/2014/main" id="{F6F3EB41-0FE6-DC4D-B863-920EDFB3747F}"/>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BEF3253-2EF6-714B-9883-D8BB3DA2FB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7142330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66720A61-3068-4FC7-AFD6-90AE99520213}"/>
              </a:ext>
            </a:extLst>
          </p:cNvPr>
          <p:cNvSpPr>
            <a:spLocks noGrp="1"/>
          </p:cNvSpPr>
          <p:nvPr>
            <p:ph type="body" sz="quarter" idx="13"/>
          </p:nvPr>
        </p:nvSpPr>
        <p:spPr/>
        <p:txBody>
          <a:bodyPr/>
          <a:lstStyle/>
          <a:p>
            <a:endParaRPr lang="sv-SE"/>
          </a:p>
        </p:txBody>
      </p:sp>
      <p:pic>
        <p:nvPicPr>
          <p:cNvPr id="10" name="Bildobjekt 9">
            <a:extLst>
              <a:ext uri="{FF2B5EF4-FFF2-40B4-BE49-F238E27FC236}">
                <a16:creationId xmlns:a16="http://schemas.microsoft.com/office/drawing/2014/main" id="{49B81D76-9B81-FA44-9B99-0B527B4ACC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10529" y="2167414"/>
            <a:ext cx="3814691" cy="2549241"/>
          </a:xfrm>
          <a:prstGeom prst="rect">
            <a:avLst/>
          </a:prstGeom>
        </p:spPr>
      </p:pic>
      <p:pic>
        <p:nvPicPr>
          <p:cNvPr id="12" name="Picture 8">
            <a:extLst>
              <a:ext uri="{FF2B5EF4-FFF2-40B4-BE49-F238E27FC236}">
                <a16:creationId xmlns:a16="http://schemas.microsoft.com/office/drawing/2014/main" id="{9DC0DF91-F411-C345-BA34-39F669FA3691}"/>
              </a:ext>
            </a:extLst>
          </p:cNvPr>
          <p:cNvPicPr>
            <a:picLocks noChangeAspect="1"/>
          </p:cNvPicPr>
          <p:nvPr/>
        </p:nvPicPr>
        <p:blipFill>
          <a:blip r:embed="rId4"/>
          <a:stretch>
            <a:fillRect/>
          </a:stretch>
        </p:blipFill>
        <p:spPr>
          <a:xfrm>
            <a:off x="-139944" y="6080306"/>
            <a:ext cx="12331944" cy="931896"/>
          </a:xfrm>
          <a:prstGeom prst="rect">
            <a:avLst/>
          </a:prstGeom>
        </p:spPr>
      </p:pic>
      <p:pic>
        <p:nvPicPr>
          <p:cNvPr id="13" name="Picture 9" descr="A picture containing food&#10;&#10;Description automatically generated">
            <a:extLst>
              <a:ext uri="{FF2B5EF4-FFF2-40B4-BE49-F238E27FC236}">
                <a16:creationId xmlns:a16="http://schemas.microsoft.com/office/drawing/2014/main" id="{D56B776B-FEB8-324F-8C98-D851842ECF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4" name="Platshållare för innehåll 2">
            <a:extLst>
              <a:ext uri="{FF2B5EF4-FFF2-40B4-BE49-F238E27FC236}">
                <a16:creationId xmlns:a16="http://schemas.microsoft.com/office/drawing/2014/main" id="{EDE3CEFE-03F2-C14D-9F8F-031FF37C0E9D}"/>
              </a:ext>
            </a:extLst>
          </p:cNvPr>
          <p:cNvSpPr txBox="1">
            <a:spLocks/>
          </p:cNvSpPr>
          <p:nvPr/>
        </p:nvSpPr>
        <p:spPr>
          <a:xfrm>
            <a:off x="6458092" y="2368918"/>
            <a:ext cx="7159679" cy="2322283"/>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t>Hur mycket av den mat som produceras</a:t>
            </a:r>
          </a:p>
          <a:p>
            <a:pPr marL="0" lvl="0" indent="0">
              <a:buNone/>
            </a:pPr>
            <a:r>
              <a:rPr lang="sv-SE" b="1" dirty="0"/>
              <a:t> i världen används/äts inte?</a:t>
            </a:r>
          </a:p>
          <a:p>
            <a:pPr marL="0" lvl="0" indent="0">
              <a:buNone/>
            </a:pPr>
            <a:endParaRPr lang="sv-SE" dirty="0"/>
          </a:p>
          <a:p>
            <a:pPr marL="0" indent="0">
              <a:buNone/>
            </a:pPr>
            <a:r>
              <a:rPr lang="sv-SE" dirty="0"/>
              <a:t>1. Ungefär en tredjedel</a:t>
            </a:r>
          </a:p>
          <a:p>
            <a:pPr marL="0" indent="0">
              <a:buNone/>
            </a:pPr>
            <a:r>
              <a:rPr lang="sv-SE" dirty="0"/>
              <a:t>X. Ungefär en fjärdedel</a:t>
            </a:r>
          </a:p>
          <a:p>
            <a:pPr marL="0" indent="0">
              <a:buNone/>
            </a:pPr>
            <a:r>
              <a:rPr lang="sv-SE" dirty="0"/>
              <a:t>2. Ungefär en femtedel </a:t>
            </a:r>
          </a:p>
        </p:txBody>
      </p:sp>
      <p:sp>
        <p:nvSpPr>
          <p:cNvPr id="15" name="Rubrik 1">
            <a:extLst>
              <a:ext uri="{FF2B5EF4-FFF2-40B4-BE49-F238E27FC236}">
                <a16:creationId xmlns:a16="http://schemas.microsoft.com/office/drawing/2014/main" id="{75D7FC9E-31BC-2847-805E-448DE840280B}"/>
              </a:ext>
            </a:extLst>
          </p:cNvPr>
          <p:cNvSpPr>
            <a:spLocks noGrp="1"/>
          </p:cNvSpPr>
          <p:nvPr>
            <p:ph type="title"/>
          </p:nvPr>
        </p:nvSpPr>
        <p:spPr>
          <a:xfrm>
            <a:off x="6431515" y="1562765"/>
            <a:ext cx="2880123" cy="1302052"/>
          </a:xfrm>
        </p:spPr>
        <p:txBody>
          <a:bodyPr/>
          <a:lstStyle/>
          <a:p>
            <a:r>
              <a:rPr lang="sv-SE" b="1" dirty="0">
                <a:solidFill>
                  <a:schemeClr val="tx1"/>
                </a:solidFill>
                <a:latin typeface="Arial" panose="020B0604020202020204" pitchFamily="34" charset="0"/>
                <a:cs typeface="Arial" panose="020B0604020202020204" pitchFamily="34" charset="0"/>
              </a:rPr>
              <a:t>Fråga 9</a:t>
            </a:r>
            <a:br>
              <a:rPr lang="sv-SE" b="1" dirty="0">
                <a:solidFill>
                  <a:schemeClr val="tx1"/>
                </a:solidFill>
                <a:latin typeface="Arial" panose="020B0604020202020204" pitchFamily="34" charset="0"/>
                <a:cs typeface="Arial" panose="020B0604020202020204" pitchFamily="34" charset="0"/>
              </a:rPr>
            </a:br>
            <a:endParaRPr lang="sv-SE" b="1" dirty="0">
              <a:solidFill>
                <a:schemeClr val="tx1"/>
              </a:solidFill>
              <a:latin typeface="Arial" panose="020B0604020202020204" pitchFamily="34" charset="0"/>
              <a:cs typeface="Arial" panose="020B0604020202020204" pitchFamily="34" charset="0"/>
            </a:endParaRPr>
          </a:p>
        </p:txBody>
      </p:sp>
      <p:pic>
        <p:nvPicPr>
          <p:cNvPr id="16" name="Picture 5">
            <a:extLst>
              <a:ext uri="{FF2B5EF4-FFF2-40B4-BE49-F238E27FC236}">
                <a16:creationId xmlns:a16="http://schemas.microsoft.com/office/drawing/2014/main" id="{BA35A2F8-3D30-F448-B642-60A03F41D283}"/>
              </a:ext>
            </a:extLst>
          </p:cNvPr>
          <p:cNvPicPr>
            <a:picLocks noChangeAspect="1"/>
          </p:cNvPicPr>
          <p:nvPr/>
        </p:nvPicPr>
        <p:blipFill>
          <a:blip r:embed="rId6"/>
          <a:stretch>
            <a:fillRect/>
          </a:stretch>
        </p:blipFill>
        <p:spPr>
          <a:xfrm rot="10800000" flipV="1">
            <a:off x="6416340" y="2025858"/>
            <a:ext cx="1766486" cy="106763"/>
          </a:xfrm>
          <a:prstGeom prst="rect">
            <a:avLst/>
          </a:prstGeom>
        </p:spPr>
      </p:pic>
    </p:spTree>
    <p:extLst>
      <p:ext uri="{BB962C8B-B14F-4D97-AF65-F5344CB8AC3E}">
        <p14:creationId xmlns:p14="http://schemas.microsoft.com/office/powerpoint/2010/main" val="2071102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latshållare för innehåll 6">
            <a:extLst>
              <a:ext uri="{FF2B5EF4-FFF2-40B4-BE49-F238E27FC236}">
                <a16:creationId xmlns:a16="http://schemas.microsoft.com/office/drawing/2014/main" id="{15B442EC-B281-4CF7-A912-6865E19E41D5}"/>
              </a:ext>
            </a:extLst>
          </p:cNvPr>
          <p:cNvSpPr>
            <a:spLocks noGrp="1"/>
          </p:cNvSpPr>
          <p:nvPr>
            <p:ph idx="1"/>
          </p:nvPr>
        </p:nvSpPr>
        <p:spPr>
          <a:xfrm>
            <a:off x="2334671" y="998846"/>
            <a:ext cx="8942929" cy="4025057"/>
          </a:xfrm>
        </p:spPr>
        <p:txBody>
          <a:bodyPr/>
          <a:lstStyle/>
          <a:p>
            <a:pPr marL="0" lvl="0" indent="0">
              <a:buNone/>
            </a:pPr>
            <a:r>
              <a:rPr lang="sv-SE" b="1" dirty="0">
                <a:solidFill>
                  <a:schemeClr val="tx2"/>
                </a:solidFill>
              </a:rPr>
              <a:t>Fråga 1</a:t>
            </a:r>
          </a:p>
          <a:p>
            <a:pPr marL="0" lvl="0" indent="0">
              <a:buNone/>
            </a:pPr>
            <a:r>
              <a:rPr lang="sv-SE" b="1" dirty="0">
                <a:solidFill>
                  <a:schemeClr val="tx2"/>
                </a:solidFill>
              </a:rPr>
              <a:t>Vad är en </a:t>
            </a:r>
            <a:r>
              <a:rPr lang="sv-SE" b="1" dirty="0" err="1">
                <a:solidFill>
                  <a:schemeClr val="tx2"/>
                </a:solidFill>
              </a:rPr>
              <a:t>doggybag</a:t>
            </a:r>
            <a:r>
              <a:rPr lang="sv-SE" b="1" dirty="0">
                <a:solidFill>
                  <a:schemeClr val="tx2"/>
                </a:solidFill>
              </a:rPr>
              <a:t>?</a:t>
            </a:r>
            <a:r>
              <a:rPr lang="sv-SE" dirty="0">
                <a:solidFill>
                  <a:schemeClr val="tx2"/>
                </a:solidFill>
              </a:rPr>
              <a:t>	</a:t>
            </a:r>
          </a:p>
          <a:p>
            <a:pPr marL="0" indent="0">
              <a:buNone/>
            </a:pPr>
            <a:r>
              <a:rPr lang="sv-SE" b="1" dirty="0"/>
              <a:t>X. En påse/kartong att ta med rester från din måltid på restaurang i</a:t>
            </a:r>
          </a:p>
          <a:p>
            <a:pPr marL="0" indent="0">
              <a:buNone/>
            </a:pPr>
            <a:endParaRPr lang="sv-SE" b="1" dirty="0"/>
          </a:p>
          <a:p>
            <a:pPr marL="0" indent="0">
              <a:buNone/>
            </a:pPr>
            <a:r>
              <a:rPr lang="sv-SE" b="1" dirty="0">
                <a:solidFill>
                  <a:schemeClr val="tx2"/>
                </a:solidFill>
              </a:rPr>
              <a:t>Fråga 2</a:t>
            </a:r>
          </a:p>
          <a:p>
            <a:pPr marL="0" lvl="0" indent="0">
              <a:buNone/>
            </a:pPr>
            <a:r>
              <a:rPr lang="sv-SE" b="1" dirty="0">
                <a:solidFill>
                  <a:schemeClr val="tx2"/>
                </a:solidFill>
              </a:rPr>
              <a:t>Vad är matsvinn?</a:t>
            </a:r>
            <a:endParaRPr lang="sv-SE" dirty="0">
              <a:solidFill>
                <a:schemeClr val="tx2"/>
              </a:solidFill>
            </a:endParaRPr>
          </a:p>
          <a:p>
            <a:pPr marL="457200" indent="-457200">
              <a:buAutoNum type="arabicPeriod"/>
            </a:pPr>
            <a:r>
              <a:rPr lang="sv-SE" b="1" dirty="0"/>
              <a:t>Onödigt matavfall	</a:t>
            </a:r>
          </a:p>
          <a:p>
            <a:pPr marL="457200" indent="-457200">
              <a:buAutoNum type="arabicPeriod"/>
            </a:pPr>
            <a:endParaRPr lang="sv-SE" b="1" dirty="0"/>
          </a:p>
          <a:p>
            <a:pPr marL="0" indent="0">
              <a:buNone/>
            </a:pPr>
            <a:r>
              <a:rPr lang="sv-SE" b="1" dirty="0">
                <a:solidFill>
                  <a:schemeClr val="tx2"/>
                </a:solidFill>
              </a:rPr>
              <a:t>Fråga 3</a:t>
            </a:r>
          </a:p>
          <a:p>
            <a:pPr marL="0" lvl="0" indent="0">
              <a:buNone/>
            </a:pPr>
            <a:r>
              <a:rPr lang="sv-SE" b="1" dirty="0">
                <a:solidFill>
                  <a:schemeClr val="tx2"/>
                </a:solidFill>
              </a:rPr>
              <a:t>Om det står ”bäst före 07 11 2019” på en mjölkförpackning betyder det att mjölken</a:t>
            </a:r>
            <a:endParaRPr lang="sv-SE" dirty="0">
              <a:solidFill>
                <a:schemeClr val="tx2"/>
              </a:solidFill>
            </a:endParaRPr>
          </a:p>
          <a:p>
            <a:pPr marL="0" indent="0">
              <a:buNone/>
            </a:pPr>
            <a:r>
              <a:rPr lang="sv-SE" b="1" dirty="0"/>
              <a:t>1. håller ytterligare en tid förvarad på rätt sätt i oöppnad förpackning	</a:t>
            </a:r>
            <a:endParaRPr lang="sv-SE" dirty="0"/>
          </a:p>
          <a:p>
            <a:pPr marL="0" indent="0">
              <a:buNone/>
            </a:pPr>
            <a:endParaRPr lang="sv-SE" dirty="0"/>
          </a:p>
          <a:p>
            <a:pPr marL="0" indent="0">
              <a:buNone/>
            </a:pPr>
            <a:endParaRPr lang="sv-SE" dirty="0"/>
          </a:p>
          <a:p>
            <a:endParaRPr lang="sv-SE" dirty="0"/>
          </a:p>
        </p:txBody>
      </p:sp>
      <p:sp>
        <p:nvSpPr>
          <p:cNvPr id="8" name="Platshållare för text 7">
            <a:extLst>
              <a:ext uri="{FF2B5EF4-FFF2-40B4-BE49-F238E27FC236}">
                <a16:creationId xmlns:a16="http://schemas.microsoft.com/office/drawing/2014/main" id="{A4393F1C-5E09-4A8D-B041-85AA958A63CB}"/>
              </a:ext>
            </a:extLst>
          </p:cNvPr>
          <p:cNvSpPr>
            <a:spLocks noGrp="1"/>
          </p:cNvSpPr>
          <p:nvPr>
            <p:ph type="body" sz="quarter" idx="13"/>
          </p:nvPr>
        </p:nvSpPr>
        <p:spPr/>
        <p:txBody>
          <a:bodyPr/>
          <a:lstStyle/>
          <a:p>
            <a:endParaRPr lang="sv-SE"/>
          </a:p>
        </p:txBody>
      </p:sp>
      <p:pic>
        <p:nvPicPr>
          <p:cNvPr id="9" name="Picture 8">
            <a:extLst>
              <a:ext uri="{FF2B5EF4-FFF2-40B4-BE49-F238E27FC236}">
                <a16:creationId xmlns:a16="http://schemas.microsoft.com/office/drawing/2014/main" id="{7C9F6C77-34F1-9947-8FF9-33B40FCFF052}"/>
              </a:ext>
            </a:extLst>
          </p:cNvPr>
          <p:cNvPicPr>
            <a:picLocks noChangeAspect="1"/>
          </p:cNvPicPr>
          <p:nvPr/>
        </p:nvPicPr>
        <p:blipFill>
          <a:blip r:embed="rId2"/>
          <a:stretch>
            <a:fillRect/>
          </a:stretch>
        </p:blipFill>
        <p:spPr>
          <a:xfrm>
            <a:off x="10514055" y="-151196"/>
            <a:ext cx="1677945" cy="2239542"/>
          </a:xfrm>
          <a:prstGeom prst="rect">
            <a:avLst/>
          </a:prstGeom>
        </p:spPr>
      </p:pic>
      <p:sp>
        <p:nvSpPr>
          <p:cNvPr id="12" name="Rubrik 1">
            <a:extLst>
              <a:ext uri="{FF2B5EF4-FFF2-40B4-BE49-F238E27FC236}">
                <a16:creationId xmlns:a16="http://schemas.microsoft.com/office/drawing/2014/main" id="{9233B587-BA9D-734C-840D-6D82AD7BC214}"/>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3" name="Picture 13">
            <a:extLst>
              <a:ext uri="{FF2B5EF4-FFF2-40B4-BE49-F238E27FC236}">
                <a16:creationId xmlns:a16="http://schemas.microsoft.com/office/drawing/2014/main" id="{4B121975-7A16-D54C-8A81-29F1785B9FB4}"/>
              </a:ext>
            </a:extLst>
          </p:cNvPr>
          <p:cNvPicPr>
            <a:picLocks noChangeAspect="1"/>
          </p:cNvPicPr>
          <p:nvPr/>
        </p:nvPicPr>
        <p:blipFill>
          <a:blip r:embed="rId3"/>
          <a:stretch>
            <a:fillRect/>
          </a:stretch>
        </p:blipFill>
        <p:spPr>
          <a:xfrm>
            <a:off x="139458" y="726338"/>
            <a:ext cx="2195213" cy="195622"/>
          </a:xfrm>
          <a:prstGeom prst="rect">
            <a:avLst/>
          </a:prstGeom>
        </p:spPr>
      </p:pic>
      <p:pic>
        <p:nvPicPr>
          <p:cNvPr id="17" name="Picture 11">
            <a:extLst>
              <a:ext uri="{FF2B5EF4-FFF2-40B4-BE49-F238E27FC236}">
                <a16:creationId xmlns:a16="http://schemas.microsoft.com/office/drawing/2014/main" id="{167883F1-0615-D749-A39D-49CA3B572059}"/>
              </a:ext>
            </a:extLst>
          </p:cNvPr>
          <p:cNvPicPr>
            <a:picLocks noChangeAspect="1"/>
          </p:cNvPicPr>
          <p:nvPr/>
        </p:nvPicPr>
        <p:blipFill>
          <a:blip r:embed="rId4"/>
          <a:stretch>
            <a:fillRect/>
          </a:stretch>
        </p:blipFill>
        <p:spPr>
          <a:xfrm rot="16553652">
            <a:off x="247761" y="2536455"/>
            <a:ext cx="1474898" cy="1338630"/>
          </a:xfrm>
          <a:prstGeom prst="rect">
            <a:avLst/>
          </a:prstGeom>
        </p:spPr>
      </p:pic>
      <p:pic>
        <p:nvPicPr>
          <p:cNvPr id="21" name="Picture 8">
            <a:extLst>
              <a:ext uri="{FF2B5EF4-FFF2-40B4-BE49-F238E27FC236}">
                <a16:creationId xmlns:a16="http://schemas.microsoft.com/office/drawing/2014/main" id="{CB1A5F9D-DD89-E44C-9983-195818797A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5" name="Picture 12">
            <a:extLst>
              <a:ext uri="{FF2B5EF4-FFF2-40B4-BE49-F238E27FC236}">
                <a16:creationId xmlns:a16="http://schemas.microsoft.com/office/drawing/2014/main" id="{5B1DE117-7D2F-724D-8811-BDC5B782EE93}"/>
              </a:ext>
            </a:extLst>
          </p:cNvPr>
          <p:cNvPicPr>
            <a:picLocks noChangeAspect="1"/>
          </p:cNvPicPr>
          <p:nvPr/>
        </p:nvPicPr>
        <p:blipFill>
          <a:blip r:embed="rId6"/>
          <a:stretch>
            <a:fillRect/>
          </a:stretch>
        </p:blipFill>
        <p:spPr>
          <a:xfrm rot="5237332">
            <a:off x="10899245" y="5600040"/>
            <a:ext cx="965200" cy="958850"/>
          </a:xfrm>
          <a:prstGeom prst="rect">
            <a:avLst/>
          </a:prstGeom>
        </p:spPr>
      </p:pic>
      <p:pic>
        <p:nvPicPr>
          <p:cNvPr id="22" name="Picture 9" descr="A picture containing food&#10;&#10;Description automatically generated">
            <a:extLst>
              <a:ext uri="{FF2B5EF4-FFF2-40B4-BE49-F238E27FC236}">
                <a16:creationId xmlns:a16="http://schemas.microsoft.com/office/drawing/2014/main" id="{7AD863E5-95A6-EB4A-A47D-B64E47B58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Tree>
    <p:extLst>
      <p:ext uri="{BB962C8B-B14F-4D97-AF65-F5344CB8AC3E}">
        <p14:creationId xmlns:p14="http://schemas.microsoft.com/office/powerpoint/2010/main" val="22515378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34B0C42-C77D-430A-A82B-92BAB6DBF0A7}"/>
              </a:ext>
            </a:extLst>
          </p:cNvPr>
          <p:cNvSpPr>
            <a:spLocks noGrp="1"/>
          </p:cNvSpPr>
          <p:nvPr>
            <p:ph idx="1"/>
          </p:nvPr>
        </p:nvSpPr>
        <p:spPr>
          <a:xfrm>
            <a:off x="13036548" y="1473521"/>
            <a:ext cx="5013325" cy="4510088"/>
          </a:xfrm>
        </p:spPr>
        <p:txBody>
          <a:bodyPr/>
          <a:lstStyle/>
          <a:p>
            <a:endParaRPr lang="sv-SE" dirty="0"/>
          </a:p>
          <a:p>
            <a:endParaRPr lang="sv-SE" dirty="0"/>
          </a:p>
        </p:txBody>
      </p:sp>
      <p:sp>
        <p:nvSpPr>
          <p:cNvPr id="4" name="Platshållare för text 3">
            <a:extLst>
              <a:ext uri="{FF2B5EF4-FFF2-40B4-BE49-F238E27FC236}">
                <a16:creationId xmlns:a16="http://schemas.microsoft.com/office/drawing/2014/main" id="{52E3F84C-ABD3-4B5B-B76F-0B0A1F047686}"/>
              </a:ext>
            </a:extLst>
          </p:cNvPr>
          <p:cNvSpPr>
            <a:spLocks noGrp="1"/>
          </p:cNvSpPr>
          <p:nvPr>
            <p:ph type="body" sz="quarter" idx="13"/>
          </p:nvPr>
        </p:nvSpPr>
        <p:spPr/>
        <p:txBody>
          <a:bodyPr/>
          <a:lstStyle/>
          <a:p>
            <a:endParaRPr lang="sv-SE"/>
          </a:p>
        </p:txBody>
      </p:sp>
      <p:pic>
        <p:nvPicPr>
          <p:cNvPr id="11" name="Picture 11">
            <a:extLst>
              <a:ext uri="{FF2B5EF4-FFF2-40B4-BE49-F238E27FC236}">
                <a16:creationId xmlns:a16="http://schemas.microsoft.com/office/drawing/2014/main" id="{5B4461F0-A49A-5945-B60A-A32241FD1D85}"/>
              </a:ext>
            </a:extLst>
          </p:cNvPr>
          <p:cNvPicPr>
            <a:picLocks noChangeAspect="1"/>
          </p:cNvPicPr>
          <p:nvPr/>
        </p:nvPicPr>
        <p:blipFill>
          <a:blip r:embed="rId2"/>
          <a:stretch>
            <a:fillRect/>
          </a:stretch>
        </p:blipFill>
        <p:spPr>
          <a:xfrm rot="16553652">
            <a:off x="10421993" y="2983027"/>
            <a:ext cx="1474898" cy="1338630"/>
          </a:xfrm>
          <a:prstGeom prst="rect">
            <a:avLst/>
          </a:prstGeom>
        </p:spPr>
      </p:pic>
      <p:pic>
        <p:nvPicPr>
          <p:cNvPr id="12" name="Picture 10">
            <a:extLst>
              <a:ext uri="{FF2B5EF4-FFF2-40B4-BE49-F238E27FC236}">
                <a16:creationId xmlns:a16="http://schemas.microsoft.com/office/drawing/2014/main" id="{76B6270B-10F4-1D46-B27F-6D879B1617F7}"/>
              </a:ext>
            </a:extLst>
          </p:cNvPr>
          <p:cNvPicPr>
            <a:picLocks noChangeAspect="1"/>
          </p:cNvPicPr>
          <p:nvPr/>
        </p:nvPicPr>
        <p:blipFill>
          <a:blip r:embed="rId3"/>
          <a:stretch>
            <a:fillRect/>
          </a:stretch>
        </p:blipFill>
        <p:spPr>
          <a:xfrm>
            <a:off x="631900" y="3477910"/>
            <a:ext cx="936438" cy="1111771"/>
          </a:xfrm>
          <a:prstGeom prst="rect">
            <a:avLst/>
          </a:prstGeom>
        </p:spPr>
      </p:pic>
      <p:pic>
        <p:nvPicPr>
          <p:cNvPr id="13" name="Picture 9">
            <a:extLst>
              <a:ext uri="{FF2B5EF4-FFF2-40B4-BE49-F238E27FC236}">
                <a16:creationId xmlns:a16="http://schemas.microsoft.com/office/drawing/2014/main" id="{A705D5D8-AE52-F44C-8798-C146B5E3EFFE}"/>
              </a:ext>
            </a:extLst>
          </p:cNvPr>
          <p:cNvPicPr>
            <a:picLocks noChangeAspect="1"/>
          </p:cNvPicPr>
          <p:nvPr/>
        </p:nvPicPr>
        <p:blipFill>
          <a:blip r:embed="rId4"/>
          <a:stretch>
            <a:fillRect/>
          </a:stretch>
        </p:blipFill>
        <p:spPr>
          <a:xfrm rot="325519">
            <a:off x="10652251" y="853031"/>
            <a:ext cx="483889" cy="515844"/>
          </a:xfrm>
          <a:prstGeom prst="rect">
            <a:avLst/>
          </a:prstGeom>
        </p:spPr>
      </p:pic>
      <p:sp>
        <p:nvSpPr>
          <p:cNvPr id="14" name="Platshållare för innehåll 6">
            <a:extLst>
              <a:ext uri="{FF2B5EF4-FFF2-40B4-BE49-F238E27FC236}">
                <a16:creationId xmlns:a16="http://schemas.microsoft.com/office/drawing/2014/main" id="{C365A9CB-B67F-8C4C-819A-54068161498D}"/>
              </a:ext>
            </a:extLst>
          </p:cNvPr>
          <p:cNvSpPr txBox="1">
            <a:spLocks/>
          </p:cNvSpPr>
          <p:nvPr/>
        </p:nvSpPr>
        <p:spPr>
          <a:xfrm>
            <a:off x="13036548" y="2247390"/>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pic>
        <p:nvPicPr>
          <p:cNvPr id="15" name="Picture 8">
            <a:extLst>
              <a:ext uri="{FF2B5EF4-FFF2-40B4-BE49-F238E27FC236}">
                <a16:creationId xmlns:a16="http://schemas.microsoft.com/office/drawing/2014/main" id="{B6240000-858B-3841-972B-F3FE6433D559}"/>
              </a:ext>
            </a:extLst>
          </p:cNvPr>
          <p:cNvPicPr>
            <a:picLocks noChangeAspect="1"/>
          </p:cNvPicPr>
          <p:nvPr/>
        </p:nvPicPr>
        <p:blipFill>
          <a:blip r:embed="rId5"/>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B72BC4CA-CED9-E742-8F01-95CF3BA7DB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sp>
        <p:nvSpPr>
          <p:cNvPr id="17" name="Rubrik 1">
            <a:extLst>
              <a:ext uri="{FF2B5EF4-FFF2-40B4-BE49-F238E27FC236}">
                <a16:creationId xmlns:a16="http://schemas.microsoft.com/office/drawing/2014/main" id="{2B6C3302-E805-DA49-A50D-43AD7D1963BE}"/>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8" name="Picture 13">
            <a:extLst>
              <a:ext uri="{FF2B5EF4-FFF2-40B4-BE49-F238E27FC236}">
                <a16:creationId xmlns:a16="http://schemas.microsoft.com/office/drawing/2014/main" id="{C4D2BAF6-459E-424F-B2CE-0831246E196E}"/>
              </a:ext>
            </a:extLst>
          </p:cNvPr>
          <p:cNvPicPr>
            <a:picLocks noChangeAspect="1"/>
          </p:cNvPicPr>
          <p:nvPr/>
        </p:nvPicPr>
        <p:blipFill>
          <a:blip r:embed="rId7"/>
          <a:stretch>
            <a:fillRect/>
          </a:stretch>
        </p:blipFill>
        <p:spPr>
          <a:xfrm>
            <a:off x="139458" y="726338"/>
            <a:ext cx="2195213" cy="195622"/>
          </a:xfrm>
          <a:prstGeom prst="rect">
            <a:avLst/>
          </a:prstGeom>
        </p:spPr>
      </p:pic>
      <p:sp>
        <p:nvSpPr>
          <p:cNvPr id="19" name="Platshållare för innehåll 6">
            <a:extLst>
              <a:ext uri="{FF2B5EF4-FFF2-40B4-BE49-F238E27FC236}">
                <a16:creationId xmlns:a16="http://schemas.microsoft.com/office/drawing/2014/main" id="{BBE11BD6-44CD-934C-90DB-A84674D7F9C0}"/>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4</a:t>
            </a:r>
          </a:p>
          <a:p>
            <a:pPr marL="0" lvl="0" indent="0">
              <a:buNone/>
            </a:pPr>
            <a:r>
              <a:rPr lang="sv-SE" b="1" dirty="0">
                <a:solidFill>
                  <a:schemeClr val="tx2"/>
                </a:solidFill>
              </a:rPr>
              <a:t>Vad är biogas?</a:t>
            </a:r>
            <a:endParaRPr lang="sv-SE" dirty="0">
              <a:solidFill>
                <a:schemeClr val="tx2"/>
              </a:solidFill>
            </a:endParaRPr>
          </a:p>
          <a:p>
            <a:pPr marL="0" indent="0">
              <a:buNone/>
            </a:pPr>
            <a:r>
              <a:rPr lang="sv-SE" b="1" dirty="0"/>
              <a:t>1. Ett bränsle som framställs av biologiskt avfall, t ex mat</a:t>
            </a:r>
          </a:p>
          <a:p>
            <a:pPr marL="0" indent="0">
              <a:buNone/>
            </a:pPr>
            <a:endParaRPr lang="sv-SE" b="1" dirty="0"/>
          </a:p>
          <a:p>
            <a:pPr marL="0" indent="0">
              <a:buNone/>
            </a:pPr>
            <a:r>
              <a:rPr lang="sv-SE" b="1" dirty="0">
                <a:solidFill>
                  <a:schemeClr val="tx2"/>
                </a:solidFill>
              </a:rPr>
              <a:t>Fråga 5</a:t>
            </a:r>
          </a:p>
          <a:p>
            <a:pPr marL="0" lvl="0" indent="0">
              <a:buNone/>
            </a:pPr>
            <a:r>
              <a:rPr lang="sv-SE" b="1" dirty="0">
                <a:solidFill>
                  <a:schemeClr val="tx2"/>
                </a:solidFill>
              </a:rPr>
              <a:t>Miljö- och klimatmässigt är det bäst att</a:t>
            </a:r>
            <a:endParaRPr lang="sv-SE" dirty="0">
              <a:solidFill>
                <a:schemeClr val="tx2"/>
              </a:solidFill>
            </a:endParaRPr>
          </a:p>
          <a:p>
            <a:pPr marL="0" indent="0">
              <a:buNone/>
            </a:pPr>
            <a:r>
              <a:rPr lang="sv-SE" b="1" dirty="0"/>
              <a:t>X. Äta närodlad mat i säsong</a:t>
            </a:r>
          </a:p>
          <a:p>
            <a:pPr marL="0" indent="0">
              <a:buNone/>
            </a:pPr>
            <a:endParaRPr lang="sv-SE" b="1" dirty="0"/>
          </a:p>
          <a:p>
            <a:pPr marL="0" indent="0">
              <a:buNone/>
            </a:pPr>
            <a:r>
              <a:rPr lang="sv-SE" b="1" dirty="0">
                <a:solidFill>
                  <a:schemeClr val="tx2"/>
                </a:solidFill>
              </a:rPr>
              <a:t>Fråga 6</a:t>
            </a:r>
          </a:p>
          <a:p>
            <a:pPr marL="0" lvl="0" indent="0">
              <a:buNone/>
            </a:pPr>
            <a:r>
              <a:rPr lang="sv-SE" b="1" dirty="0">
                <a:solidFill>
                  <a:schemeClr val="tx2"/>
                </a:solidFill>
              </a:rPr>
              <a:t>Hur stor del av människans klimatpåverkan kommer från maten vi äter?</a:t>
            </a:r>
            <a:endParaRPr lang="sv-SE" dirty="0">
              <a:solidFill>
                <a:schemeClr val="tx2"/>
              </a:solidFill>
            </a:endParaRPr>
          </a:p>
          <a:p>
            <a:pPr marL="0" indent="0">
              <a:buNone/>
            </a:pPr>
            <a:r>
              <a:rPr lang="sv-SE" b="1" dirty="0"/>
              <a:t>X. Ca 25%</a:t>
            </a:r>
            <a:endParaRPr lang="sv-SE" dirty="0"/>
          </a:p>
          <a:p>
            <a:pPr marL="0" indent="0">
              <a:buFont typeface="Arial" panose="020B0604020202020204" pitchFamily="34" charset="0"/>
              <a:buNone/>
            </a:pPr>
            <a:r>
              <a:rPr lang="sv-SE" b="1" dirty="0"/>
              <a:t>	</a:t>
            </a:r>
            <a:endParaRPr lang="sv-SE" dirty="0"/>
          </a:p>
          <a:p>
            <a:pPr marL="0" indent="0">
              <a:buFont typeface="Arial" panose="020B0604020202020204" pitchFamily="34" charse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1109899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178189EC-D84F-4C5A-AC61-4DDCBEE915F8}"/>
              </a:ext>
            </a:extLst>
          </p:cNvPr>
          <p:cNvSpPr>
            <a:spLocks noGrp="1"/>
          </p:cNvSpPr>
          <p:nvPr>
            <p:ph idx="1"/>
          </p:nvPr>
        </p:nvSpPr>
        <p:spPr>
          <a:xfrm>
            <a:off x="12347221" y="719750"/>
            <a:ext cx="5224945" cy="4510088"/>
          </a:xfrm>
        </p:spPr>
        <p:txBody>
          <a:bodyPr/>
          <a:lstStyle/>
          <a:p>
            <a:endParaRPr lang="sv-SE" b="1" dirty="0"/>
          </a:p>
          <a:p>
            <a:endParaRPr lang="sv-SE" dirty="0"/>
          </a:p>
        </p:txBody>
      </p:sp>
      <p:sp>
        <p:nvSpPr>
          <p:cNvPr id="4" name="Platshållare för text 3">
            <a:extLst>
              <a:ext uri="{FF2B5EF4-FFF2-40B4-BE49-F238E27FC236}">
                <a16:creationId xmlns:a16="http://schemas.microsoft.com/office/drawing/2014/main" id="{4A83DF67-9369-4437-BC8B-34954244C741}"/>
              </a:ext>
            </a:extLst>
          </p:cNvPr>
          <p:cNvSpPr>
            <a:spLocks noGrp="1"/>
          </p:cNvSpPr>
          <p:nvPr>
            <p:ph type="body" sz="quarter" idx="13"/>
          </p:nvPr>
        </p:nvSpPr>
        <p:spPr/>
        <p:txBody>
          <a:bodyPr/>
          <a:lstStyle/>
          <a:p>
            <a:endParaRPr lang="sv-SE"/>
          </a:p>
        </p:txBody>
      </p:sp>
      <p:pic>
        <p:nvPicPr>
          <p:cNvPr id="10" name="Picture 8">
            <a:extLst>
              <a:ext uri="{FF2B5EF4-FFF2-40B4-BE49-F238E27FC236}">
                <a16:creationId xmlns:a16="http://schemas.microsoft.com/office/drawing/2014/main" id="{28F69D66-C089-5844-81D4-9CCB405EEF9F}"/>
              </a:ext>
            </a:extLst>
          </p:cNvPr>
          <p:cNvPicPr>
            <a:picLocks noChangeAspect="1"/>
          </p:cNvPicPr>
          <p:nvPr/>
        </p:nvPicPr>
        <p:blipFill>
          <a:blip r:embed="rId3"/>
          <a:stretch>
            <a:fillRect/>
          </a:stretch>
        </p:blipFill>
        <p:spPr>
          <a:xfrm rot="18073932">
            <a:off x="11090899" y="-861744"/>
            <a:ext cx="1677945" cy="2239542"/>
          </a:xfrm>
          <a:prstGeom prst="rect">
            <a:avLst/>
          </a:prstGeom>
        </p:spPr>
      </p:pic>
      <p:pic>
        <p:nvPicPr>
          <p:cNvPr id="11" name="Picture 9">
            <a:extLst>
              <a:ext uri="{FF2B5EF4-FFF2-40B4-BE49-F238E27FC236}">
                <a16:creationId xmlns:a16="http://schemas.microsoft.com/office/drawing/2014/main" id="{2FC562C7-4996-0949-BD49-F28A678A64F0}"/>
              </a:ext>
            </a:extLst>
          </p:cNvPr>
          <p:cNvPicPr>
            <a:picLocks noChangeAspect="1"/>
          </p:cNvPicPr>
          <p:nvPr/>
        </p:nvPicPr>
        <p:blipFill>
          <a:blip r:embed="rId4"/>
          <a:stretch>
            <a:fillRect/>
          </a:stretch>
        </p:blipFill>
        <p:spPr>
          <a:xfrm rot="19767978">
            <a:off x="695113" y="2826815"/>
            <a:ext cx="483889" cy="515844"/>
          </a:xfrm>
          <a:prstGeom prst="rect">
            <a:avLst/>
          </a:prstGeom>
        </p:spPr>
      </p:pic>
      <p:pic>
        <p:nvPicPr>
          <p:cNvPr id="13" name="Picture 12">
            <a:extLst>
              <a:ext uri="{FF2B5EF4-FFF2-40B4-BE49-F238E27FC236}">
                <a16:creationId xmlns:a16="http://schemas.microsoft.com/office/drawing/2014/main" id="{4B2BE30F-4D47-0542-ABE6-55C13B120220}"/>
              </a:ext>
            </a:extLst>
          </p:cNvPr>
          <p:cNvPicPr>
            <a:picLocks noChangeAspect="1"/>
          </p:cNvPicPr>
          <p:nvPr/>
        </p:nvPicPr>
        <p:blipFill>
          <a:blip r:embed="rId5"/>
          <a:stretch>
            <a:fillRect/>
          </a:stretch>
        </p:blipFill>
        <p:spPr>
          <a:xfrm rot="5237332">
            <a:off x="9428053" y="3099916"/>
            <a:ext cx="965200" cy="958850"/>
          </a:xfrm>
          <a:prstGeom prst="rect">
            <a:avLst/>
          </a:prstGeom>
        </p:spPr>
      </p:pic>
      <p:sp>
        <p:nvSpPr>
          <p:cNvPr id="14" name="Platshållare för innehåll 6">
            <a:extLst>
              <a:ext uri="{FF2B5EF4-FFF2-40B4-BE49-F238E27FC236}">
                <a16:creationId xmlns:a16="http://schemas.microsoft.com/office/drawing/2014/main" id="{B71BB2F5-AE24-A741-8B2E-A8714B0ADB23}"/>
              </a:ext>
            </a:extLst>
          </p:cNvPr>
          <p:cNvSpPr txBox="1">
            <a:spLocks/>
          </p:cNvSpPr>
          <p:nvPr/>
        </p:nvSpPr>
        <p:spPr>
          <a:xfrm>
            <a:off x="6864013" y="6671655"/>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indent="0">
              <a:buNone/>
            </a:pPr>
            <a:r>
              <a:rPr lang="sv-SE" b="1" dirty="0">
                <a:solidFill>
                  <a:schemeClr val="tx2"/>
                </a:solidFill>
              </a:rPr>
              <a:t>Fråga 7</a:t>
            </a:r>
          </a:p>
          <a:p>
            <a:endParaRPr lang="sv-SE" dirty="0"/>
          </a:p>
        </p:txBody>
      </p:sp>
      <p:pic>
        <p:nvPicPr>
          <p:cNvPr id="15" name="Picture 8">
            <a:extLst>
              <a:ext uri="{FF2B5EF4-FFF2-40B4-BE49-F238E27FC236}">
                <a16:creationId xmlns:a16="http://schemas.microsoft.com/office/drawing/2014/main" id="{844B218D-A986-A44F-8383-F1392F5A54FC}"/>
              </a:ext>
            </a:extLst>
          </p:cNvPr>
          <p:cNvPicPr>
            <a:picLocks noChangeAspect="1"/>
          </p:cNvPicPr>
          <p:nvPr/>
        </p:nvPicPr>
        <p:blipFill>
          <a:blip r:embed="rId6"/>
          <a:stretch>
            <a:fillRect/>
          </a:stretch>
        </p:blipFill>
        <p:spPr>
          <a:xfrm>
            <a:off x="-139944" y="6080306"/>
            <a:ext cx="12331944" cy="931896"/>
          </a:xfrm>
          <a:prstGeom prst="rect">
            <a:avLst/>
          </a:prstGeom>
        </p:spPr>
      </p:pic>
      <p:pic>
        <p:nvPicPr>
          <p:cNvPr id="16" name="Picture 9" descr="A picture containing food&#10;&#10;Description automatically generated">
            <a:extLst>
              <a:ext uri="{FF2B5EF4-FFF2-40B4-BE49-F238E27FC236}">
                <a16:creationId xmlns:a16="http://schemas.microsoft.com/office/drawing/2014/main" id="{31B2FB81-4E11-8443-8BAC-D64B4A00DB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489580"/>
            <a:ext cx="2085738" cy="1368420"/>
          </a:xfrm>
          <a:prstGeom prst="rect">
            <a:avLst/>
          </a:prstGeom>
        </p:spPr>
      </p:pic>
      <p:pic>
        <p:nvPicPr>
          <p:cNvPr id="12" name="Picture 10">
            <a:extLst>
              <a:ext uri="{FF2B5EF4-FFF2-40B4-BE49-F238E27FC236}">
                <a16:creationId xmlns:a16="http://schemas.microsoft.com/office/drawing/2014/main" id="{6E6F66AA-3977-0141-8A36-C459D23C8BFA}"/>
              </a:ext>
            </a:extLst>
          </p:cNvPr>
          <p:cNvPicPr>
            <a:picLocks noChangeAspect="1"/>
          </p:cNvPicPr>
          <p:nvPr/>
        </p:nvPicPr>
        <p:blipFill>
          <a:blip r:embed="rId8"/>
          <a:stretch>
            <a:fillRect/>
          </a:stretch>
        </p:blipFill>
        <p:spPr>
          <a:xfrm>
            <a:off x="10867259" y="5449049"/>
            <a:ext cx="936438" cy="1111771"/>
          </a:xfrm>
          <a:prstGeom prst="rect">
            <a:avLst/>
          </a:prstGeom>
        </p:spPr>
      </p:pic>
      <p:sp>
        <p:nvSpPr>
          <p:cNvPr id="17" name="Rubrik 1">
            <a:extLst>
              <a:ext uri="{FF2B5EF4-FFF2-40B4-BE49-F238E27FC236}">
                <a16:creationId xmlns:a16="http://schemas.microsoft.com/office/drawing/2014/main" id="{3F4467CB-B1A0-A049-96CA-BB0120A1EC32}"/>
              </a:ext>
            </a:extLst>
          </p:cNvPr>
          <p:cNvSpPr>
            <a:spLocks noGrp="1"/>
          </p:cNvSpPr>
          <p:nvPr>
            <p:ph type="title"/>
          </p:nvPr>
        </p:nvSpPr>
        <p:spPr>
          <a:xfrm>
            <a:off x="139458" y="274110"/>
            <a:ext cx="11109324" cy="934890"/>
          </a:xfrm>
        </p:spPr>
        <p:txBody>
          <a:bodyPr/>
          <a:lstStyle/>
          <a:p>
            <a:r>
              <a:rPr lang="sv-SE" b="1" dirty="0">
                <a:solidFill>
                  <a:schemeClr val="tx1"/>
                </a:solidFill>
                <a:ea typeface="Roboto" panose="02000000000000000000" pitchFamily="2" charset="0"/>
              </a:rPr>
              <a:t>Rätta svar!</a:t>
            </a:r>
          </a:p>
        </p:txBody>
      </p:sp>
      <p:pic>
        <p:nvPicPr>
          <p:cNvPr id="19" name="Picture 13">
            <a:extLst>
              <a:ext uri="{FF2B5EF4-FFF2-40B4-BE49-F238E27FC236}">
                <a16:creationId xmlns:a16="http://schemas.microsoft.com/office/drawing/2014/main" id="{852DF6FD-1C7E-4F49-9BF3-A6F4BB4054E6}"/>
              </a:ext>
            </a:extLst>
          </p:cNvPr>
          <p:cNvPicPr>
            <a:picLocks noChangeAspect="1"/>
          </p:cNvPicPr>
          <p:nvPr/>
        </p:nvPicPr>
        <p:blipFill>
          <a:blip r:embed="rId9"/>
          <a:stretch>
            <a:fillRect/>
          </a:stretch>
        </p:blipFill>
        <p:spPr>
          <a:xfrm>
            <a:off x="139458" y="726338"/>
            <a:ext cx="2195213" cy="195622"/>
          </a:xfrm>
          <a:prstGeom prst="rect">
            <a:avLst/>
          </a:prstGeom>
        </p:spPr>
      </p:pic>
      <p:sp>
        <p:nvSpPr>
          <p:cNvPr id="21" name="Platshållare för innehåll 6">
            <a:extLst>
              <a:ext uri="{FF2B5EF4-FFF2-40B4-BE49-F238E27FC236}">
                <a16:creationId xmlns:a16="http://schemas.microsoft.com/office/drawing/2014/main" id="{99CDE589-9BE1-744E-BF13-7AB3ECDFD1B2}"/>
              </a:ext>
            </a:extLst>
          </p:cNvPr>
          <p:cNvSpPr txBox="1">
            <a:spLocks/>
          </p:cNvSpPr>
          <p:nvPr/>
        </p:nvSpPr>
        <p:spPr>
          <a:xfrm>
            <a:off x="2334671" y="998846"/>
            <a:ext cx="8942929" cy="4025057"/>
          </a:xfrm>
          <a:prstGeom prst="rect">
            <a:avLst/>
          </a:prstGeom>
        </p:spPr>
        <p:txBody>
          <a:bodyPr vert="horz" lIns="0" tIns="0" rIns="0" bIns="0" rtlCol="0">
            <a:noAutofit/>
          </a:bodyPr>
          <a:lstStyle>
            <a:lvl1pPr marL="216000" indent="-21600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1pPr>
            <a:lvl2pPr marL="432000" indent="-216000" algn="l" defTabSz="914400" rtl="0" eaLnBrk="1" latinLnBrk="0" hangingPunct="1">
              <a:lnSpc>
                <a:spcPct val="100000"/>
              </a:lnSpc>
              <a:spcBef>
                <a:spcPts val="0"/>
              </a:spcBef>
              <a:spcAft>
                <a:spcPts val="900"/>
              </a:spcAft>
              <a:buFont typeface="Arial" panose="020B0604020202020204" pitchFamily="34" charset="0"/>
              <a:buChar char="•"/>
              <a:defRPr sz="1800" kern="1200" spc="-50" baseline="0">
                <a:solidFill>
                  <a:schemeClr val="tx1"/>
                </a:solidFill>
                <a:latin typeface="+mj-lt"/>
                <a:ea typeface="+mn-ea"/>
                <a:cs typeface="+mn-cs"/>
              </a:defRPr>
            </a:lvl2pPr>
            <a:lvl3pPr marL="648000" indent="-21600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spc="-50" baseline="0">
                <a:solidFill>
                  <a:schemeClr val="tx1"/>
                </a:solidFill>
                <a:latin typeface="+mj-lt"/>
                <a:ea typeface="+mn-ea"/>
                <a:cs typeface="+mn-cs"/>
              </a:defRPr>
            </a:lvl4pPr>
            <a:lvl5pPr marL="0" indent="0" algn="l" defTabSz="914400" rtl="0" eaLnBrk="1" latinLnBrk="0" hangingPunct="1">
              <a:lnSpc>
                <a:spcPct val="83000"/>
              </a:lnSpc>
              <a:spcBef>
                <a:spcPts val="0"/>
              </a:spcBef>
              <a:spcAft>
                <a:spcPts val="600"/>
              </a:spcAft>
              <a:buFont typeface="Arial" panose="020B0604020202020204" pitchFamily="34" charset="0"/>
              <a:buChar char="​"/>
              <a:defRPr sz="6000" kern="1200" spc="-200" baseline="0">
                <a:solidFill>
                  <a:schemeClr val="tx1"/>
                </a:solidFill>
                <a:latin typeface="+mj-lt"/>
                <a:ea typeface="+mn-ea"/>
                <a:cs typeface="+mn-cs"/>
              </a:defRPr>
            </a:lvl5pPr>
            <a:lvl6pPr marL="0" indent="0" algn="l" defTabSz="914400" rtl="0" eaLnBrk="1" latinLnBrk="0" hangingPunct="1">
              <a:lnSpc>
                <a:spcPct val="83000"/>
              </a:lnSpc>
              <a:spcBef>
                <a:spcPts val="0"/>
              </a:spcBef>
              <a:spcAft>
                <a:spcPts val="600"/>
              </a:spcAft>
              <a:buFont typeface="Arial" panose="020B0604020202020204" pitchFamily="34" charset="0"/>
              <a:buChar char="​"/>
              <a:defRPr sz="3600" kern="1200" spc="-90" baseline="0">
                <a:solidFill>
                  <a:schemeClr val="tx1"/>
                </a:solidFill>
                <a:latin typeface="+mj-lt"/>
                <a:ea typeface="+mn-ea"/>
                <a:cs typeface="+mn-cs"/>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kern="1200" spc="-50" baseline="0">
                <a:solidFill>
                  <a:schemeClr val="tx1"/>
                </a:solidFill>
                <a:latin typeface="+mj-lt"/>
                <a:ea typeface="+mn-ea"/>
                <a:cs typeface="+mn-cs"/>
              </a:defRPr>
            </a:lvl7pPr>
            <a:lvl8pPr marL="266700" indent="-266700" algn="l" defTabSz="914400" rtl="0" eaLnBrk="1" latinLnBrk="0" hangingPunct="1">
              <a:lnSpc>
                <a:spcPct val="100000"/>
              </a:lnSpc>
              <a:spcBef>
                <a:spcPts val="0"/>
              </a:spcBef>
              <a:spcAft>
                <a:spcPts val="900"/>
              </a:spcAft>
              <a:buFont typeface="+mj-lt"/>
              <a:buAutoNum type="arabicPeriod"/>
              <a:defRPr sz="1600" kern="1200">
                <a:solidFill>
                  <a:schemeClr val="tx1"/>
                </a:solidFill>
                <a:latin typeface="+mj-lt"/>
                <a:ea typeface="+mn-ea"/>
                <a:cs typeface="+mn-cs"/>
              </a:defRPr>
            </a:lvl8pPr>
            <a:lvl9pPr marL="266700" indent="-266700" algn="l" defTabSz="914400" rtl="0" eaLnBrk="1" latinLnBrk="0" hangingPunct="1">
              <a:lnSpc>
                <a:spcPct val="100000"/>
              </a:lnSpc>
              <a:spcBef>
                <a:spcPts val="0"/>
              </a:spcBef>
              <a:spcAft>
                <a:spcPts val="900"/>
              </a:spcAft>
              <a:buFont typeface="+mj-lt"/>
              <a:buAutoNum type="alphaUcPeriod"/>
              <a:defRPr sz="1600" kern="1200" baseline="0">
                <a:solidFill>
                  <a:schemeClr val="tx1"/>
                </a:solidFill>
                <a:latin typeface="+mj-lt"/>
                <a:ea typeface="+mn-ea"/>
                <a:cs typeface="+mn-cs"/>
              </a:defRPr>
            </a:lvl9pPr>
          </a:lstStyle>
          <a:p>
            <a:pPr marL="0" lvl="0" indent="0">
              <a:buNone/>
            </a:pPr>
            <a:r>
              <a:rPr lang="sv-SE" b="1" dirty="0">
                <a:solidFill>
                  <a:schemeClr val="tx2"/>
                </a:solidFill>
              </a:rPr>
              <a:t>Fråga 7</a:t>
            </a:r>
          </a:p>
          <a:p>
            <a:pPr marL="0" lvl="0" indent="0">
              <a:buNone/>
            </a:pPr>
            <a:r>
              <a:rPr lang="sv-SE" b="1" dirty="0">
                <a:solidFill>
                  <a:schemeClr val="tx2"/>
                </a:solidFill>
              </a:rPr>
              <a:t>Hur kan du minska matsvinn hemma?</a:t>
            </a:r>
            <a:endParaRPr lang="sv-SE" dirty="0">
              <a:solidFill>
                <a:schemeClr val="tx2"/>
              </a:solidFill>
            </a:endParaRPr>
          </a:p>
          <a:p>
            <a:pPr marL="0" indent="0">
              <a:buNone/>
            </a:pPr>
            <a:r>
              <a:rPr lang="sv-SE" b="1" dirty="0"/>
              <a:t>2. Genom att planera sina matinköp och äta upp den mat en handlat</a:t>
            </a:r>
          </a:p>
          <a:p>
            <a:pPr marL="0" indent="0">
              <a:buNone/>
            </a:pPr>
            <a:endParaRPr lang="sv-SE" b="1" dirty="0"/>
          </a:p>
          <a:p>
            <a:pPr marL="0" indent="0">
              <a:buNone/>
            </a:pPr>
            <a:r>
              <a:rPr lang="sv-SE" b="1" dirty="0">
                <a:solidFill>
                  <a:schemeClr val="tx2"/>
                </a:solidFill>
              </a:rPr>
              <a:t>Fråga 8</a:t>
            </a:r>
          </a:p>
          <a:p>
            <a:pPr marL="0" lvl="0" indent="0">
              <a:buNone/>
            </a:pPr>
            <a:r>
              <a:rPr lang="sv-SE" b="1" dirty="0">
                <a:solidFill>
                  <a:schemeClr val="tx2"/>
                </a:solidFill>
              </a:rPr>
              <a:t>Vad är bäst att göra med en skrumpen och mjuk morot?</a:t>
            </a:r>
            <a:endParaRPr lang="sv-SE" dirty="0">
              <a:solidFill>
                <a:schemeClr val="tx2"/>
              </a:solidFill>
            </a:endParaRPr>
          </a:p>
          <a:p>
            <a:pPr marL="0" indent="0">
              <a:buNone/>
            </a:pPr>
            <a:r>
              <a:rPr lang="sv-SE" b="1" dirty="0"/>
              <a:t>2. Lägga den i kallt vatten </a:t>
            </a:r>
            <a:endParaRPr lang="sv-SE" dirty="0"/>
          </a:p>
          <a:p>
            <a:pPr marL="0" indent="0">
              <a:buNone/>
            </a:pPr>
            <a:endParaRPr lang="sv-SE" dirty="0"/>
          </a:p>
          <a:p>
            <a:pPr marL="0" indent="0">
              <a:buNone/>
            </a:pPr>
            <a:r>
              <a:rPr lang="sv-SE" b="1" dirty="0">
                <a:solidFill>
                  <a:schemeClr val="tx2"/>
                </a:solidFill>
              </a:rPr>
              <a:t>Fråga 9</a:t>
            </a:r>
          </a:p>
          <a:p>
            <a:pPr marL="0" lvl="0" indent="0">
              <a:buNone/>
            </a:pPr>
            <a:r>
              <a:rPr lang="sv-SE" b="1" dirty="0">
                <a:solidFill>
                  <a:schemeClr val="tx2"/>
                </a:solidFill>
              </a:rPr>
              <a:t>Hur mycket av den mat som produceras i världen används/äts inte?</a:t>
            </a:r>
            <a:endParaRPr lang="sv-SE" dirty="0">
              <a:solidFill>
                <a:schemeClr val="tx2"/>
              </a:solidFill>
            </a:endParaRPr>
          </a:p>
          <a:p>
            <a:pPr marL="0" indent="0">
              <a:buNone/>
            </a:pPr>
            <a:r>
              <a:rPr lang="sv-SE" b="1" dirty="0"/>
              <a:t>1. Ungefär en tredjedel</a:t>
            </a:r>
            <a:endParaRPr lang="sv-SE" dirty="0"/>
          </a:p>
          <a:p>
            <a:pPr marL="0" indent="0">
              <a:buNone/>
            </a:pPr>
            <a:endParaRPr lang="sv-SE" dirty="0"/>
          </a:p>
          <a:p>
            <a:pPr marL="0" indent="0">
              <a:buNone/>
            </a:pPr>
            <a:endParaRPr lang="sv-SE" dirty="0"/>
          </a:p>
          <a:p>
            <a:pPr marL="0" indent="0">
              <a:buFont typeface="Arial" panose="020B0604020202020204" pitchFamily="34" charset="0"/>
              <a:buNone/>
            </a:pPr>
            <a:endParaRPr lang="sv-SE" dirty="0"/>
          </a:p>
          <a:p>
            <a:endParaRPr lang="sv-SE" dirty="0"/>
          </a:p>
        </p:txBody>
      </p:sp>
    </p:spTree>
    <p:extLst>
      <p:ext uri="{BB962C8B-B14F-4D97-AF65-F5344CB8AC3E}">
        <p14:creationId xmlns:p14="http://schemas.microsoft.com/office/powerpoint/2010/main" val="4269103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DECE"/>
        </a:solidFill>
        <a:effectLst/>
      </p:bgPr>
    </p:bg>
    <p:spTree>
      <p:nvGrpSpPr>
        <p:cNvPr id="1" name=""/>
        <p:cNvGrpSpPr/>
        <p:nvPr/>
      </p:nvGrpSpPr>
      <p:grpSpPr>
        <a:xfrm>
          <a:off x="0" y="0"/>
          <a:ext cx="0" cy="0"/>
          <a:chOff x="0" y="0"/>
          <a:chExt cx="0" cy="0"/>
        </a:xfrm>
      </p:grpSpPr>
      <p:sp>
        <p:nvSpPr>
          <p:cNvPr id="4" name="Platshållare för text 3">
            <a:extLst>
              <a:ext uri="{FF2B5EF4-FFF2-40B4-BE49-F238E27FC236}">
                <a16:creationId xmlns:a16="http://schemas.microsoft.com/office/drawing/2014/main" id="{C1EEF250-3DC6-4D67-BB82-9318BA30DF34}"/>
              </a:ext>
            </a:extLst>
          </p:cNvPr>
          <p:cNvSpPr>
            <a:spLocks noGrp="1"/>
          </p:cNvSpPr>
          <p:nvPr>
            <p:ph type="body" sz="quarter" idx="13"/>
          </p:nvPr>
        </p:nvSpPr>
        <p:spPr/>
        <p:txBody>
          <a:bodyPr/>
          <a:lstStyle/>
          <a:p>
            <a:endParaRPr lang="sv-SE" dirty="0"/>
          </a:p>
        </p:txBody>
      </p:sp>
      <p:pic>
        <p:nvPicPr>
          <p:cNvPr id="11" name="Picture 9">
            <a:extLst>
              <a:ext uri="{FF2B5EF4-FFF2-40B4-BE49-F238E27FC236}">
                <a16:creationId xmlns:a16="http://schemas.microsoft.com/office/drawing/2014/main" id="{3CA71F83-B5AC-6149-B056-B7497F18F69C}"/>
              </a:ext>
            </a:extLst>
          </p:cNvPr>
          <p:cNvPicPr>
            <a:picLocks noChangeAspect="1"/>
          </p:cNvPicPr>
          <p:nvPr/>
        </p:nvPicPr>
        <p:blipFill>
          <a:blip r:embed="rId4"/>
          <a:stretch>
            <a:fillRect/>
          </a:stretch>
        </p:blipFill>
        <p:spPr>
          <a:xfrm>
            <a:off x="9304946" y="469500"/>
            <a:ext cx="1677945" cy="2239542"/>
          </a:xfrm>
          <a:prstGeom prst="rect">
            <a:avLst/>
          </a:prstGeom>
        </p:spPr>
      </p:pic>
      <p:pic>
        <p:nvPicPr>
          <p:cNvPr id="12" name="Picture 12">
            <a:extLst>
              <a:ext uri="{FF2B5EF4-FFF2-40B4-BE49-F238E27FC236}">
                <a16:creationId xmlns:a16="http://schemas.microsoft.com/office/drawing/2014/main" id="{C3CDBE83-58F5-C745-86E3-A0CC29D856DF}"/>
              </a:ext>
            </a:extLst>
          </p:cNvPr>
          <p:cNvPicPr>
            <a:picLocks noChangeAspect="1"/>
          </p:cNvPicPr>
          <p:nvPr/>
        </p:nvPicPr>
        <p:blipFill>
          <a:blip r:embed="rId5"/>
          <a:stretch>
            <a:fillRect/>
          </a:stretch>
        </p:blipFill>
        <p:spPr>
          <a:xfrm>
            <a:off x="7650943" y="1589271"/>
            <a:ext cx="936438" cy="1111771"/>
          </a:xfrm>
          <a:prstGeom prst="rect">
            <a:avLst/>
          </a:prstGeom>
        </p:spPr>
      </p:pic>
      <p:sp>
        <p:nvSpPr>
          <p:cNvPr id="17" name="Titel 5">
            <a:extLst>
              <a:ext uri="{FF2B5EF4-FFF2-40B4-BE49-F238E27FC236}">
                <a16:creationId xmlns:a16="http://schemas.microsoft.com/office/drawing/2014/main" id="{7842F298-7ADB-7D4D-8E57-21DFCD9B7474}"/>
              </a:ext>
            </a:extLst>
          </p:cNvPr>
          <p:cNvSpPr>
            <a:spLocks noGrp="1"/>
          </p:cNvSpPr>
          <p:nvPr>
            <p:ph type="title"/>
          </p:nvPr>
        </p:nvSpPr>
        <p:spPr>
          <a:xfrm>
            <a:off x="591132" y="654381"/>
            <a:ext cx="11109324" cy="934890"/>
          </a:xfrm>
        </p:spPr>
        <p:txBody>
          <a:bodyPr/>
          <a:lstStyle/>
          <a:p>
            <a:r>
              <a:rPr lang="sv-SE" b="1" dirty="0">
                <a:solidFill>
                  <a:schemeClr val="tx1"/>
                </a:solidFill>
                <a:ea typeface="Roboto" panose="02000000000000000000" pitchFamily="2" charset="0"/>
              </a:rPr>
              <a:t>Matsvinn eller </a:t>
            </a:r>
            <a:r>
              <a:rPr lang="sv-SE" b="1" dirty="0" err="1">
                <a:solidFill>
                  <a:schemeClr val="tx1"/>
                </a:solidFill>
                <a:ea typeface="Roboto" panose="02000000000000000000" pitchFamily="2" charset="0"/>
              </a:rPr>
              <a:t>matvinn</a:t>
            </a:r>
            <a:endParaRPr lang="sv-SE" b="1" dirty="0">
              <a:solidFill>
                <a:schemeClr val="tx1"/>
              </a:solidFill>
              <a:ea typeface="Roboto" panose="02000000000000000000" pitchFamily="2" charset="0"/>
            </a:endParaRPr>
          </a:p>
        </p:txBody>
      </p:sp>
      <p:pic>
        <p:nvPicPr>
          <p:cNvPr id="18" name="Bildobjekt 17">
            <a:extLst>
              <a:ext uri="{FF2B5EF4-FFF2-40B4-BE49-F238E27FC236}">
                <a16:creationId xmlns:a16="http://schemas.microsoft.com/office/drawing/2014/main" id="{FE9D55B6-1527-4A48-8623-6A7768FF3553}"/>
              </a:ext>
            </a:extLst>
          </p:cNvPr>
          <p:cNvPicPr>
            <a:picLocks noChangeAspect="1"/>
          </p:cNvPicPr>
          <p:nvPr>
            <p:custDataLst>
              <p:tags r:id="rId1"/>
            </p:custDataLst>
          </p:nvPr>
        </p:nvPicPr>
        <p:blipFill rotWithShape="1">
          <a:blip r:embed="rId6">
            <a:extLst>
              <a:ext uri="{28A0092B-C50C-407E-A947-70E740481C1C}">
                <a14:useLocalDpi xmlns:a14="http://schemas.microsoft.com/office/drawing/2010/main" val="0"/>
              </a:ext>
            </a:extLst>
          </a:blip>
          <a:srcRect l="1688" t="6016" r="1218" b="4466"/>
          <a:stretch/>
        </p:blipFill>
        <p:spPr>
          <a:xfrm>
            <a:off x="591132" y="1266488"/>
            <a:ext cx="4946651" cy="2230582"/>
          </a:xfrm>
          <a:prstGeom prst="rect">
            <a:avLst/>
          </a:prstGeom>
        </p:spPr>
      </p:pic>
      <p:pic>
        <p:nvPicPr>
          <p:cNvPr id="20" name="Picture 6">
            <a:extLst>
              <a:ext uri="{FF2B5EF4-FFF2-40B4-BE49-F238E27FC236}">
                <a16:creationId xmlns:a16="http://schemas.microsoft.com/office/drawing/2014/main" id="{159F3AC5-8211-F346-AA67-BD3702203736}"/>
              </a:ext>
            </a:extLst>
          </p:cNvPr>
          <p:cNvPicPr>
            <a:picLocks noChangeAspect="1"/>
          </p:cNvPicPr>
          <p:nvPr/>
        </p:nvPicPr>
        <p:blipFill>
          <a:blip r:embed="rId7"/>
          <a:stretch>
            <a:fillRect/>
          </a:stretch>
        </p:blipFill>
        <p:spPr>
          <a:xfrm>
            <a:off x="539749" y="1121826"/>
            <a:ext cx="4379938" cy="144662"/>
          </a:xfrm>
          <a:prstGeom prst="rect">
            <a:avLst/>
          </a:prstGeom>
        </p:spPr>
      </p:pic>
      <p:pic>
        <p:nvPicPr>
          <p:cNvPr id="21" name="Picture 15">
            <a:extLst>
              <a:ext uri="{FF2B5EF4-FFF2-40B4-BE49-F238E27FC236}">
                <a16:creationId xmlns:a16="http://schemas.microsoft.com/office/drawing/2014/main" id="{21E97648-A177-BA44-9D91-B395B4555F58}"/>
              </a:ext>
            </a:extLst>
          </p:cNvPr>
          <p:cNvPicPr>
            <a:picLocks noChangeAspect="1"/>
          </p:cNvPicPr>
          <p:nvPr/>
        </p:nvPicPr>
        <p:blipFill>
          <a:blip r:embed="rId8"/>
          <a:stretch>
            <a:fillRect/>
          </a:stretch>
        </p:blipFill>
        <p:spPr>
          <a:xfrm rot="16553652">
            <a:off x="3971523" y="4494733"/>
            <a:ext cx="1474898" cy="1338630"/>
          </a:xfrm>
          <a:prstGeom prst="rect">
            <a:avLst/>
          </a:prstGeom>
        </p:spPr>
      </p:pic>
      <p:pic>
        <p:nvPicPr>
          <p:cNvPr id="22" name="Picture 14">
            <a:extLst>
              <a:ext uri="{FF2B5EF4-FFF2-40B4-BE49-F238E27FC236}">
                <a16:creationId xmlns:a16="http://schemas.microsoft.com/office/drawing/2014/main" id="{0D038170-4303-BD40-80AF-3E48FB2D11F9}"/>
              </a:ext>
            </a:extLst>
          </p:cNvPr>
          <p:cNvPicPr>
            <a:picLocks noChangeAspect="1"/>
          </p:cNvPicPr>
          <p:nvPr/>
        </p:nvPicPr>
        <p:blipFill>
          <a:blip r:embed="rId9"/>
          <a:stretch>
            <a:fillRect/>
          </a:stretch>
        </p:blipFill>
        <p:spPr>
          <a:xfrm rot="5189017">
            <a:off x="1756400" y="4684623"/>
            <a:ext cx="965200" cy="958850"/>
          </a:xfrm>
          <a:prstGeom prst="rect">
            <a:avLst/>
          </a:prstGeom>
        </p:spPr>
      </p:pic>
      <p:pic>
        <p:nvPicPr>
          <p:cNvPr id="23" name="Platshållare för innehåll 10">
            <a:extLst>
              <a:ext uri="{FF2B5EF4-FFF2-40B4-BE49-F238E27FC236}">
                <a16:creationId xmlns:a16="http://schemas.microsoft.com/office/drawing/2014/main" id="{1B56EA2A-0696-C641-9BDD-040EF2F3566C}"/>
              </a:ext>
            </a:extLst>
          </p:cNvPr>
          <p:cNvPicPr>
            <a:picLocks noChangeAspect="1"/>
          </p:cNvPicPr>
          <p:nvPr/>
        </p:nvPicPr>
        <p:blipFill rotWithShape="1">
          <a:blip r:embed="rId10">
            <a:extLst>
              <a:ext uri="{28A0092B-C50C-407E-A947-70E740481C1C}">
                <a14:useLocalDpi xmlns:a14="http://schemas.microsoft.com/office/drawing/2010/main" val="0"/>
              </a:ext>
            </a:extLst>
          </a:blip>
          <a:srcRect l="2657" t="3210" r="2848" b="3473"/>
          <a:stretch/>
        </p:blipFill>
        <p:spPr>
          <a:xfrm>
            <a:off x="6183305" y="2829788"/>
            <a:ext cx="4982763" cy="3205538"/>
          </a:xfrm>
          <a:prstGeom prst="rect">
            <a:avLst/>
          </a:prstGeom>
        </p:spPr>
      </p:pic>
    </p:spTree>
    <p:extLst>
      <p:ext uri="{BB962C8B-B14F-4D97-AF65-F5344CB8AC3E}">
        <p14:creationId xmlns:p14="http://schemas.microsoft.com/office/powerpoint/2010/main" val="359587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DFCF"/>
        </a:solidFill>
        <a:effectLst/>
      </p:bgPr>
    </p:bg>
    <p:spTree>
      <p:nvGrpSpPr>
        <p:cNvPr id="1" name=""/>
        <p:cNvGrpSpPr/>
        <p:nvPr/>
      </p:nvGrpSpPr>
      <p:grpSpPr>
        <a:xfrm>
          <a:off x="0" y="0"/>
          <a:ext cx="0" cy="0"/>
          <a:chOff x="0" y="0"/>
          <a:chExt cx="0" cy="0"/>
        </a:xfrm>
      </p:grpSpPr>
      <p:pic>
        <p:nvPicPr>
          <p:cNvPr id="11" name="Bildobjekt 10">
            <a:extLst>
              <a:ext uri="{FF2B5EF4-FFF2-40B4-BE49-F238E27FC236}">
                <a16:creationId xmlns:a16="http://schemas.microsoft.com/office/drawing/2014/main" id="{A5723E0F-1531-48FB-8F16-55A09DED7582}"/>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16845" t="5510" r="4190"/>
          <a:stretch/>
        </p:blipFill>
        <p:spPr>
          <a:xfrm rot="3147858">
            <a:off x="-1426614" y="387496"/>
            <a:ext cx="6951559" cy="11744668"/>
          </a:xfrm>
          <a:prstGeom prst="rect">
            <a:avLst/>
          </a:prstGeom>
        </p:spPr>
      </p:pic>
      <p:pic>
        <p:nvPicPr>
          <p:cNvPr id="14" name="Picture 13">
            <a:extLst>
              <a:ext uri="{FF2B5EF4-FFF2-40B4-BE49-F238E27FC236}">
                <a16:creationId xmlns:a16="http://schemas.microsoft.com/office/drawing/2014/main" id="{9577D85A-3DFA-AB41-8B9D-061C0E864EB2}"/>
              </a:ext>
            </a:extLst>
          </p:cNvPr>
          <p:cNvPicPr>
            <a:picLocks noChangeAspect="1"/>
          </p:cNvPicPr>
          <p:nvPr/>
        </p:nvPicPr>
        <p:blipFill>
          <a:blip r:embed="rId5"/>
          <a:stretch>
            <a:fillRect/>
          </a:stretch>
        </p:blipFill>
        <p:spPr>
          <a:xfrm rot="19767978">
            <a:off x="8798872" y="817218"/>
            <a:ext cx="483889" cy="515844"/>
          </a:xfrm>
          <a:prstGeom prst="rect">
            <a:avLst/>
          </a:prstGeom>
        </p:spPr>
      </p:pic>
      <p:pic>
        <p:nvPicPr>
          <p:cNvPr id="16" name="Picture 15">
            <a:extLst>
              <a:ext uri="{FF2B5EF4-FFF2-40B4-BE49-F238E27FC236}">
                <a16:creationId xmlns:a16="http://schemas.microsoft.com/office/drawing/2014/main" id="{30EE58D4-73FC-AB4D-B664-967D6BB145B7}"/>
              </a:ext>
            </a:extLst>
          </p:cNvPr>
          <p:cNvPicPr>
            <a:picLocks noChangeAspect="1"/>
          </p:cNvPicPr>
          <p:nvPr/>
        </p:nvPicPr>
        <p:blipFill>
          <a:blip r:embed="rId6"/>
          <a:stretch>
            <a:fillRect/>
          </a:stretch>
        </p:blipFill>
        <p:spPr>
          <a:xfrm rot="16553652">
            <a:off x="10120591" y="750900"/>
            <a:ext cx="1474898" cy="1338630"/>
          </a:xfrm>
          <a:prstGeom prst="rect">
            <a:avLst/>
          </a:prstGeom>
        </p:spPr>
      </p:pic>
      <p:pic>
        <p:nvPicPr>
          <p:cNvPr id="17" name="Picture 16">
            <a:extLst>
              <a:ext uri="{FF2B5EF4-FFF2-40B4-BE49-F238E27FC236}">
                <a16:creationId xmlns:a16="http://schemas.microsoft.com/office/drawing/2014/main" id="{D9C6F89C-BD6C-AE4C-922F-2FDC6EEBB07C}"/>
              </a:ext>
            </a:extLst>
          </p:cNvPr>
          <p:cNvPicPr>
            <a:picLocks noChangeAspect="1"/>
          </p:cNvPicPr>
          <p:nvPr/>
        </p:nvPicPr>
        <p:blipFill>
          <a:blip r:embed="rId7"/>
          <a:stretch>
            <a:fillRect/>
          </a:stretch>
        </p:blipFill>
        <p:spPr>
          <a:xfrm>
            <a:off x="7946267" y="5022865"/>
            <a:ext cx="965200" cy="958850"/>
          </a:xfrm>
          <a:prstGeom prst="rect">
            <a:avLst/>
          </a:prstGeom>
        </p:spPr>
      </p:pic>
      <p:sp>
        <p:nvSpPr>
          <p:cNvPr id="6" name="Rubrik 5">
            <a:extLst>
              <a:ext uri="{FF2B5EF4-FFF2-40B4-BE49-F238E27FC236}">
                <a16:creationId xmlns:a16="http://schemas.microsoft.com/office/drawing/2014/main" id="{90A5A5E0-3499-4151-9B3D-1738148F989D}"/>
              </a:ext>
            </a:extLst>
          </p:cNvPr>
          <p:cNvSpPr>
            <a:spLocks noGrp="1"/>
          </p:cNvSpPr>
          <p:nvPr>
            <p:ph type="title"/>
          </p:nvPr>
        </p:nvSpPr>
        <p:spPr/>
        <p:txBody>
          <a:bodyPr/>
          <a:lstStyle/>
          <a:p>
            <a:r>
              <a:rPr lang="sv-SE" b="1" dirty="0">
                <a:solidFill>
                  <a:schemeClr val="tx1"/>
                </a:solidFill>
                <a:ea typeface="Roboto" panose="02000000000000000000" pitchFamily="2" charset="0"/>
              </a:rPr>
              <a:t>Matsvinn = onödigt matavfall</a:t>
            </a:r>
          </a:p>
        </p:txBody>
      </p:sp>
      <p:sp>
        <p:nvSpPr>
          <p:cNvPr id="9" name="Platshållare för text 8">
            <a:extLst>
              <a:ext uri="{FF2B5EF4-FFF2-40B4-BE49-F238E27FC236}">
                <a16:creationId xmlns:a16="http://schemas.microsoft.com/office/drawing/2014/main" id="{E2D662DB-652D-4782-9098-8DAF3D2729F6}"/>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EC21980-50AD-9A44-8EDE-516799480B68}"/>
              </a:ext>
            </a:extLst>
          </p:cNvPr>
          <p:cNvPicPr>
            <a:picLocks noChangeAspect="1"/>
          </p:cNvPicPr>
          <p:nvPr/>
        </p:nvPicPr>
        <p:blipFill>
          <a:blip r:embed="rId8"/>
          <a:stretch>
            <a:fillRect/>
          </a:stretch>
        </p:blipFill>
        <p:spPr>
          <a:xfrm>
            <a:off x="539749" y="1121826"/>
            <a:ext cx="4379938" cy="144662"/>
          </a:xfrm>
          <a:prstGeom prst="rect">
            <a:avLst/>
          </a:prstGeom>
        </p:spPr>
      </p:pic>
      <p:sp>
        <p:nvSpPr>
          <p:cNvPr id="13" name="Platshållare för innehåll 12">
            <a:extLst>
              <a:ext uri="{FF2B5EF4-FFF2-40B4-BE49-F238E27FC236}">
                <a16:creationId xmlns:a16="http://schemas.microsoft.com/office/drawing/2014/main" id="{40ABB420-B3B6-4A46-96ED-587426131789}"/>
              </a:ext>
            </a:extLst>
          </p:cNvPr>
          <p:cNvSpPr>
            <a:spLocks noGrp="1"/>
          </p:cNvSpPr>
          <p:nvPr>
            <p:ph sz="half" idx="2"/>
          </p:nvPr>
        </p:nvSpPr>
        <p:spPr>
          <a:xfrm>
            <a:off x="7764949" y="1807200"/>
            <a:ext cx="3884125" cy="4510800"/>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Rester från middagen</a:t>
            </a:r>
          </a:p>
          <a:p>
            <a:r>
              <a:rPr lang="sv-SE" sz="2400" dirty="0">
                <a:latin typeface="+mn-lt"/>
                <a:ea typeface="Roboto" panose="02000000000000000000" pitchFamily="2" charset="0"/>
              </a:rPr>
              <a:t>Ledsna grönsaker &amp; frukter</a:t>
            </a:r>
          </a:p>
          <a:p>
            <a:r>
              <a:rPr lang="sv-SE" sz="2400" dirty="0">
                <a:latin typeface="+mn-lt"/>
                <a:ea typeface="Roboto" panose="02000000000000000000" pitchFamily="2" charset="0"/>
              </a:rPr>
              <a:t>Överbliven mat på tallriken</a:t>
            </a:r>
          </a:p>
          <a:p>
            <a:endParaRPr lang="sv-SE" sz="2400" dirty="0">
              <a:latin typeface="+mn-lt"/>
              <a:ea typeface="Roboto" panose="02000000000000000000" pitchFamily="2" charset="0"/>
            </a:endParaRPr>
          </a:p>
        </p:txBody>
      </p:sp>
    </p:spTree>
    <p:extLst>
      <p:ext uri="{BB962C8B-B14F-4D97-AF65-F5344CB8AC3E}">
        <p14:creationId xmlns:p14="http://schemas.microsoft.com/office/powerpoint/2010/main" val="198182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pic>
        <p:nvPicPr>
          <p:cNvPr id="11" name="Platshållare för innehåll 10">
            <a:extLst>
              <a:ext uri="{FF2B5EF4-FFF2-40B4-BE49-F238E27FC236}">
                <a16:creationId xmlns:a16="http://schemas.microsoft.com/office/drawing/2014/main" id="{E1209FD0-3A07-4051-AC06-9E3B650EA58F}"/>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a:stretch/>
        </p:blipFill>
        <p:spPr>
          <a:xfrm>
            <a:off x="335628" y="1597237"/>
            <a:ext cx="6838324" cy="4632833"/>
          </a:xfrm>
        </p:spPr>
      </p:pic>
      <p:sp>
        <p:nvSpPr>
          <p:cNvPr id="6" name="Rubrik 5">
            <a:extLst>
              <a:ext uri="{FF2B5EF4-FFF2-40B4-BE49-F238E27FC236}">
                <a16:creationId xmlns:a16="http://schemas.microsoft.com/office/drawing/2014/main" id="{CE6F540B-0248-4D40-BB87-B3019AD0B957}"/>
              </a:ext>
            </a:extLst>
          </p:cNvPr>
          <p:cNvSpPr>
            <a:spLocks noGrp="1"/>
          </p:cNvSpPr>
          <p:nvPr>
            <p:ph type="title"/>
          </p:nvPr>
        </p:nvSpPr>
        <p:spPr/>
        <p:txBody>
          <a:bodyPr/>
          <a:lstStyle/>
          <a:p>
            <a:r>
              <a:rPr lang="sv-SE" b="1" dirty="0">
                <a:solidFill>
                  <a:schemeClr val="tx1"/>
                </a:solidFill>
                <a:ea typeface="Roboto" panose="02000000000000000000" pitchFamily="2" charset="0"/>
              </a:rPr>
              <a:t>Oundvikligt matavfall</a:t>
            </a:r>
          </a:p>
        </p:txBody>
      </p:sp>
      <p:sp>
        <p:nvSpPr>
          <p:cNvPr id="8" name="Platshållare för innehåll 7">
            <a:extLst>
              <a:ext uri="{FF2B5EF4-FFF2-40B4-BE49-F238E27FC236}">
                <a16:creationId xmlns:a16="http://schemas.microsoft.com/office/drawing/2014/main" id="{4245CA3D-883F-4992-BF57-BB9C7293D037}"/>
              </a:ext>
            </a:extLst>
          </p:cNvPr>
          <p:cNvSpPr>
            <a:spLocks noGrp="1"/>
          </p:cNvSpPr>
          <p:nvPr>
            <p:ph sz="half" idx="2"/>
          </p:nvPr>
        </p:nvSpPr>
        <p:spPr>
          <a:xfrm>
            <a:off x="7687216" y="2353236"/>
            <a:ext cx="3590924" cy="3328988"/>
          </a:xfrm>
        </p:spPr>
        <p:txBody>
          <a:bodyPr/>
          <a:lstStyle/>
          <a:p>
            <a:pPr marL="0" indent="0">
              <a:buNone/>
            </a:pPr>
            <a:r>
              <a:rPr lang="sv-SE" sz="2400" b="1" dirty="0">
                <a:latin typeface="+mn-lt"/>
                <a:ea typeface="Roboto" panose="02000000000000000000" pitchFamily="2" charset="0"/>
              </a:rPr>
              <a:t>Exempel</a:t>
            </a:r>
            <a:endParaRPr lang="sv-SE" sz="2400" dirty="0">
              <a:latin typeface="+mn-lt"/>
              <a:ea typeface="Roboto" panose="02000000000000000000" pitchFamily="2" charset="0"/>
            </a:endParaRPr>
          </a:p>
          <a:p>
            <a:r>
              <a:rPr lang="sv-SE" sz="2400" dirty="0">
                <a:latin typeface="+mn-lt"/>
                <a:ea typeface="Roboto" panose="02000000000000000000" pitchFamily="2" charset="0"/>
              </a:rPr>
              <a:t>Äggskal</a:t>
            </a:r>
          </a:p>
          <a:p>
            <a:r>
              <a:rPr lang="sv-SE" sz="2400" dirty="0">
                <a:latin typeface="+mn-lt"/>
                <a:ea typeface="Roboto" panose="02000000000000000000" pitchFamily="2" charset="0"/>
              </a:rPr>
              <a:t>Kaffesump</a:t>
            </a:r>
          </a:p>
          <a:p>
            <a:r>
              <a:rPr lang="sv-SE" sz="2400" dirty="0">
                <a:latin typeface="+mn-lt"/>
                <a:ea typeface="Roboto" panose="02000000000000000000" pitchFamily="2" charset="0"/>
              </a:rPr>
              <a:t>Fiskrens</a:t>
            </a:r>
          </a:p>
          <a:p>
            <a:r>
              <a:rPr lang="sv-SE" sz="2400" dirty="0">
                <a:latin typeface="+mn-lt"/>
                <a:ea typeface="Roboto" panose="02000000000000000000" pitchFamily="2" charset="0"/>
              </a:rPr>
              <a:t>Kycklingben</a:t>
            </a:r>
          </a:p>
          <a:p>
            <a:endParaRPr lang="sv-SE" sz="2400" dirty="0">
              <a:latin typeface="+mn-lt"/>
              <a:ea typeface="Roboto" panose="02000000000000000000" pitchFamily="2" charset="0"/>
            </a:endParaRPr>
          </a:p>
        </p:txBody>
      </p:sp>
      <p:sp>
        <p:nvSpPr>
          <p:cNvPr id="9" name="Platshållare för text 8">
            <a:extLst>
              <a:ext uri="{FF2B5EF4-FFF2-40B4-BE49-F238E27FC236}">
                <a16:creationId xmlns:a16="http://schemas.microsoft.com/office/drawing/2014/main" id="{88957BDE-33B1-46EC-B433-B54F23CF3DA3}"/>
              </a:ext>
            </a:extLst>
          </p:cNvPr>
          <p:cNvSpPr>
            <a:spLocks noGrp="1"/>
          </p:cNvSpPr>
          <p:nvPr>
            <p:ph type="body" sz="quarter" idx="13"/>
          </p:nvPr>
        </p:nvSpPr>
        <p:spPr/>
        <p:txBody>
          <a:bodyPr/>
          <a:lstStyle/>
          <a:p>
            <a:endParaRPr lang="sv-SE"/>
          </a:p>
        </p:txBody>
      </p:sp>
      <p:pic>
        <p:nvPicPr>
          <p:cNvPr id="7" name="Picture 6">
            <a:extLst>
              <a:ext uri="{FF2B5EF4-FFF2-40B4-BE49-F238E27FC236}">
                <a16:creationId xmlns:a16="http://schemas.microsoft.com/office/drawing/2014/main" id="{0521D90C-7B2D-E64B-AF10-16871AB1285C}"/>
              </a:ext>
            </a:extLst>
          </p:cNvPr>
          <p:cNvPicPr>
            <a:picLocks noChangeAspect="1"/>
          </p:cNvPicPr>
          <p:nvPr/>
        </p:nvPicPr>
        <p:blipFill>
          <a:blip r:embed="rId4"/>
          <a:stretch>
            <a:fillRect/>
          </a:stretch>
        </p:blipFill>
        <p:spPr>
          <a:xfrm>
            <a:off x="539749" y="1121826"/>
            <a:ext cx="4379938" cy="144662"/>
          </a:xfrm>
          <a:prstGeom prst="rect">
            <a:avLst/>
          </a:prstGeom>
        </p:spPr>
      </p:pic>
      <p:pic>
        <p:nvPicPr>
          <p:cNvPr id="10" name="Picture 9">
            <a:extLst>
              <a:ext uri="{FF2B5EF4-FFF2-40B4-BE49-F238E27FC236}">
                <a16:creationId xmlns:a16="http://schemas.microsoft.com/office/drawing/2014/main" id="{1F1B37F8-26AE-5446-B99B-6DBA8C05C7E0}"/>
              </a:ext>
            </a:extLst>
          </p:cNvPr>
          <p:cNvPicPr>
            <a:picLocks noChangeAspect="1"/>
          </p:cNvPicPr>
          <p:nvPr/>
        </p:nvPicPr>
        <p:blipFill>
          <a:blip r:embed="rId5"/>
          <a:stretch>
            <a:fillRect/>
          </a:stretch>
        </p:blipFill>
        <p:spPr>
          <a:xfrm>
            <a:off x="10113459" y="4386728"/>
            <a:ext cx="1677945" cy="2239542"/>
          </a:xfrm>
          <a:prstGeom prst="rect">
            <a:avLst/>
          </a:prstGeom>
        </p:spPr>
      </p:pic>
      <p:pic>
        <p:nvPicPr>
          <p:cNvPr id="12" name="Picture 14">
            <a:extLst>
              <a:ext uri="{FF2B5EF4-FFF2-40B4-BE49-F238E27FC236}">
                <a16:creationId xmlns:a16="http://schemas.microsoft.com/office/drawing/2014/main" id="{885DD433-62F9-5342-ABC9-FE2AD89596FE}"/>
              </a:ext>
            </a:extLst>
          </p:cNvPr>
          <p:cNvPicPr>
            <a:picLocks noChangeAspect="1"/>
          </p:cNvPicPr>
          <p:nvPr/>
        </p:nvPicPr>
        <p:blipFill>
          <a:blip r:embed="rId6"/>
          <a:stretch>
            <a:fillRect/>
          </a:stretch>
        </p:blipFill>
        <p:spPr>
          <a:xfrm rot="5189017">
            <a:off x="10002887" y="-222084"/>
            <a:ext cx="965200" cy="958850"/>
          </a:xfrm>
          <a:prstGeom prst="rect">
            <a:avLst/>
          </a:prstGeom>
        </p:spPr>
      </p:pic>
      <p:pic>
        <p:nvPicPr>
          <p:cNvPr id="13" name="Picture 11">
            <a:extLst>
              <a:ext uri="{FF2B5EF4-FFF2-40B4-BE49-F238E27FC236}">
                <a16:creationId xmlns:a16="http://schemas.microsoft.com/office/drawing/2014/main" id="{AC7BF463-A820-EC43-A25C-FA8CF6BC0A4D}"/>
              </a:ext>
            </a:extLst>
          </p:cNvPr>
          <p:cNvPicPr>
            <a:picLocks noChangeAspect="1"/>
          </p:cNvPicPr>
          <p:nvPr/>
        </p:nvPicPr>
        <p:blipFill>
          <a:blip r:embed="rId7"/>
          <a:stretch>
            <a:fillRect/>
          </a:stretch>
        </p:blipFill>
        <p:spPr>
          <a:xfrm>
            <a:off x="11165185" y="1322795"/>
            <a:ext cx="483889" cy="515844"/>
          </a:xfrm>
          <a:prstGeom prst="rect">
            <a:avLst/>
          </a:prstGeom>
        </p:spPr>
      </p:pic>
    </p:spTree>
    <p:extLst>
      <p:ext uri="{BB962C8B-B14F-4D97-AF65-F5344CB8AC3E}">
        <p14:creationId xmlns:p14="http://schemas.microsoft.com/office/powerpoint/2010/main" val="2350912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DCCF"/>
        </a:solidFill>
        <a:effectLst/>
      </p:bgPr>
    </p:bg>
    <p:spTree>
      <p:nvGrpSpPr>
        <p:cNvPr id="1" name=""/>
        <p:cNvGrpSpPr/>
        <p:nvPr/>
      </p:nvGrpSpPr>
      <p:grpSpPr>
        <a:xfrm>
          <a:off x="0" y="0"/>
          <a:ext cx="0" cy="0"/>
          <a:chOff x="0" y="0"/>
          <a:chExt cx="0" cy="0"/>
        </a:xfrm>
      </p:grpSpPr>
      <p:pic>
        <p:nvPicPr>
          <p:cNvPr id="3" name="Bildobjekt 2" descr="En bild som visar fågel, djur, kyckling, utomhus&#10;&#10;Automatiskt genererad beskrivning">
            <a:extLst>
              <a:ext uri="{FF2B5EF4-FFF2-40B4-BE49-F238E27FC236}">
                <a16:creationId xmlns:a16="http://schemas.microsoft.com/office/drawing/2014/main" id="{346A29C3-C302-B246-A0BC-6C687CC7046D}"/>
              </a:ext>
            </a:extLst>
          </p:cNvPr>
          <p:cNvPicPr>
            <a:picLocks noChangeAspect="1"/>
          </p:cNvPicPr>
          <p:nvPr/>
        </p:nvPicPr>
        <p:blipFill rotWithShape="1">
          <a:blip r:embed="rId3">
            <a:alphaModFix amt="76000"/>
            <a:extLst>
              <a:ext uri="{28A0092B-C50C-407E-A947-70E740481C1C}">
                <a14:useLocalDpi xmlns:a14="http://schemas.microsoft.com/office/drawing/2010/main" val="0"/>
              </a:ext>
            </a:extLst>
          </a:blip>
          <a:srcRect l="3174" t="3784" r="3838" b="2446"/>
          <a:stretch/>
        </p:blipFill>
        <p:spPr>
          <a:xfrm rot="20759371" flipH="1">
            <a:off x="1378592" y="2660047"/>
            <a:ext cx="4188542" cy="3374076"/>
          </a:xfrm>
          <a:prstGeom prst="rect">
            <a:avLst/>
          </a:prstGeom>
        </p:spPr>
      </p:pic>
      <p:pic>
        <p:nvPicPr>
          <p:cNvPr id="5" name="Bildobjekt 4">
            <a:extLst>
              <a:ext uri="{FF2B5EF4-FFF2-40B4-BE49-F238E27FC236}">
                <a16:creationId xmlns:a16="http://schemas.microsoft.com/office/drawing/2014/main" id="{DD1F47ED-92C7-6449-94E0-DD0CF155799C}"/>
              </a:ext>
            </a:extLst>
          </p:cNvPr>
          <p:cNvPicPr>
            <a:picLocks noChangeAspect="1"/>
          </p:cNvPicPr>
          <p:nvPr/>
        </p:nvPicPr>
        <p:blipFill rotWithShape="1">
          <a:blip r:embed="rId4">
            <a:extLst>
              <a:ext uri="{28A0092B-C50C-407E-A947-70E740481C1C}">
                <a14:useLocalDpi xmlns:a14="http://schemas.microsoft.com/office/drawing/2010/main" val="0"/>
              </a:ext>
            </a:extLst>
          </a:blip>
          <a:srcRect l="3984" t="7054" r="7582" b="7318"/>
          <a:stretch/>
        </p:blipFill>
        <p:spPr>
          <a:xfrm>
            <a:off x="5591688" y="4028179"/>
            <a:ext cx="1263503" cy="1223405"/>
          </a:xfrm>
          <a:prstGeom prst="rect">
            <a:avLst/>
          </a:prstGeom>
        </p:spPr>
      </p:pic>
      <p:pic>
        <p:nvPicPr>
          <p:cNvPr id="8" name="Bildobjekt 7" descr="En bild som visar glas, mat, djur&#10;&#10;Automatiskt genererad beskrivning">
            <a:extLst>
              <a:ext uri="{FF2B5EF4-FFF2-40B4-BE49-F238E27FC236}">
                <a16:creationId xmlns:a16="http://schemas.microsoft.com/office/drawing/2014/main" id="{56D01AF2-CA16-1C49-9580-56F787EBA70E}"/>
              </a:ext>
            </a:extLst>
          </p:cNvPr>
          <p:cNvPicPr>
            <a:picLocks noChangeAspect="1"/>
          </p:cNvPicPr>
          <p:nvPr/>
        </p:nvPicPr>
        <p:blipFill rotWithShape="1">
          <a:blip r:embed="rId5">
            <a:alphaModFix amt="57000"/>
            <a:extLst>
              <a:ext uri="{28A0092B-C50C-407E-A947-70E740481C1C}">
                <a14:useLocalDpi xmlns:a14="http://schemas.microsoft.com/office/drawing/2010/main" val="0"/>
              </a:ext>
            </a:extLst>
          </a:blip>
          <a:srcRect l="5241" t="3959" r="6324" b="9733"/>
          <a:stretch/>
        </p:blipFill>
        <p:spPr>
          <a:xfrm>
            <a:off x="7403485" y="4480473"/>
            <a:ext cx="833739" cy="611702"/>
          </a:xfrm>
          <a:prstGeom prst="rect">
            <a:avLst/>
          </a:prstGeom>
        </p:spPr>
      </p:pic>
      <p:pic>
        <p:nvPicPr>
          <p:cNvPr id="10" name="Bildobjekt 9" descr="En bild som visar ljus&#10;&#10;Automatiskt genererad beskrivning">
            <a:extLst>
              <a:ext uri="{FF2B5EF4-FFF2-40B4-BE49-F238E27FC236}">
                <a16:creationId xmlns:a16="http://schemas.microsoft.com/office/drawing/2014/main" id="{67766AC4-857A-3748-A915-B8262DDE1A4D}"/>
              </a:ext>
            </a:extLst>
          </p:cNvPr>
          <p:cNvPicPr>
            <a:picLocks noChangeAspect="1"/>
          </p:cNvPicPr>
          <p:nvPr/>
        </p:nvPicPr>
        <p:blipFill rotWithShape="1">
          <a:blip r:embed="rId6">
            <a:extLst>
              <a:ext uri="{28A0092B-C50C-407E-A947-70E740481C1C}">
                <a14:useLocalDpi xmlns:a14="http://schemas.microsoft.com/office/drawing/2010/main" val="0"/>
              </a:ext>
            </a:extLst>
          </a:blip>
          <a:srcRect l="3317" t="2917" r="4847" b="4781"/>
          <a:stretch/>
        </p:blipFill>
        <p:spPr>
          <a:xfrm>
            <a:off x="8237224" y="3249473"/>
            <a:ext cx="2434005" cy="2457274"/>
          </a:xfrm>
          <a:prstGeom prst="rect">
            <a:avLst/>
          </a:prstGeom>
        </p:spPr>
      </p:pic>
      <p:pic>
        <p:nvPicPr>
          <p:cNvPr id="12" name="Bild 11" descr="Lägg till">
            <a:extLst>
              <a:ext uri="{FF2B5EF4-FFF2-40B4-BE49-F238E27FC236}">
                <a16:creationId xmlns:a16="http://schemas.microsoft.com/office/drawing/2014/main" id="{D9DB8D12-6DA7-B644-9CFD-E2CBB86B136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46" y="4478110"/>
            <a:ext cx="457200" cy="457200"/>
          </a:xfrm>
          <a:prstGeom prst="rect">
            <a:avLst/>
          </a:prstGeom>
        </p:spPr>
      </p:pic>
      <p:pic>
        <p:nvPicPr>
          <p:cNvPr id="13" name="Bild 12" descr="Lägg till">
            <a:extLst>
              <a:ext uri="{FF2B5EF4-FFF2-40B4-BE49-F238E27FC236}">
                <a16:creationId xmlns:a16="http://schemas.microsoft.com/office/drawing/2014/main" id="{0B61C3B2-2624-7147-9899-62D055282C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3709" y="4478110"/>
            <a:ext cx="457200" cy="457200"/>
          </a:xfrm>
          <a:prstGeom prst="rect">
            <a:avLst/>
          </a:prstGeom>
        </p:spPr>
      </p:pic>
      <p:sp>
        <p:nvSpPr>
          <p:cNvPr id="17" name="Rubrik 5">
            <a:extLst>
              <a:ext uri="{FF2B5EF4-FFF2-40B4-BE49-F238E27FC236}">
                <a16:creationId xmlns:a16="http://schemas.microsoft.com/office/drawing/2014/main" id="{67B08FF4-61F3-4C4D-A895-C5948B0E385B}"/>
              </a:ext>
            </a:extLst>
          </p:cNvPr>
          <p:cNvSpPr txBox="1">
            <a:spLocks/>
          </p:cNvSpPr>
          <p:nvPr/>
        </p:nvSpPr>
        <p:spPr>
          <a:xfrm>
            <a:off x="539750" y="539750"/>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Är det så här det fungerar? </a:t>
            </a:r>
            <a:endParaRPr lang="sv-SE" b="1" dirty="0">
              <a:solidFill>
                <a:schemeClr val="tx1"/>
              </a:solidFill>
              <a:ea typeface="Roboto" panose="02000000000000000000" pitchFamily="2" charset="0"/>
            </a:endParaRPr>
          </a:p>
        </p:txBody>
      </p:sp>
      <p:pic>
        <p:nvPicPr>
          <p:cNvPr id="18" name="Picture 6">
            <a:extLst>
              <a:ext uri="{FF2B5EF4-FFF2-40B4-BE49-F238E27FC236}">
                <a16:creationId xmlns:a16="http://schemas.microsoft.com/office/drawing/2014/main" id="{1C1E028A-59B7-2242-8B36-2D84849129EE}"/>
              </a:ext>
            </a:extLst>
          </p:cNvPr>
          <p:cNvPicPr>
            <a:picLocks noChangeAspect="1"/>
          </p:cNvPicPr>
          <p:nvPr/>
        </p:nvPicPr>
        <p:blipFill>
          <a:blip r:embed="rId9"/>
          <a:stretch>
            <a:fillRect/>
          </a:stretch>
        </p:blipFill>
        <p:spPr>
          <a:xfrm>
            <a:off x="539749" y="1121826"/>
            <a:ext cx="4379938" cy="144662"/>
          </a:xfrm>
          <a:prstGeom prst="rect">
            <a:avLst/>
          </a:prstGeom>
        </p:spPr>
      </p:pic>
      <p:sp>
        <p:nvSpPr>
          <p:cNvPr id="19" name="textruta 18">
            <a:extLst>
              <a:ext uri="{FF2B5EF4-FFF2-40B4-BE49-F238E27FC236}">
                <a16:creationId xmlns:a16="http://schemas.microsoft.com/office/drawing/2014/main" id="{5D815E2B-FDB1-484C-9958-0BA698555821}"/>
              </a:ext>
            </a:extLst>
          </p:cNvPr>
          <p:cNvSpPr txBox="1"/>
          <p:nvPr/>
        </p:nvSpPr>
        <p:spPr>
          <a:xfrm>
            <a:off x="8394281" y="4305385"/>
            <a:ext cx="529215" cy="738664"/>
          </a:xfrm>
          <a:prstGeom prst="rect">
            <a:avLst/>
          </a:prstGeom>
          <a:noFill/>
        </p:spPr>
        <p:txBody>
          <a:bodyPr wrap="square" lIns="0" tIns="0" rIns="0" bIns="0" rtlCol="0">
            <a:spAutoFit/>
          </a:bodyPr>
          <a:lstStyle/>
          <a:p>
            <a:r>
              <a:rPr lang="sv-SE" sz="4800" dirty="0"/>
              <a:t>=</a:t>
            </a:r>
          </a:p>
        </p:txBody>
      </p:sp>
      <p:pic>
        <p:nvPicPr>
          <p:cNvPr id="14" name="Picture 8">
            <a:extLst>
              <a:ext uri="{FF2B5EF4-FFF2-40B4-BE49-F238E27FC236}">
                <a16:creationId xmlns:a16="http://schemas.microsoft.com/office/drawing/2014/main" id="{B5A51BA3-D450-034F-9323-A28FF617A0D6}"/>
              </a:ext>
            </a:extLst>
          </p:cNvPr>
          <p:cNvPicPr>
            <a:picLocks noChangeAspect="1"/>
          </p:cNvPicPr>
          <p:nvPr/>
        </p:nvPicPr>
        <p:blipFill>
          <a:blip r:embed="rId10"/>
          <a:stretch>
            <a:fillRect/>
          </a:stretch>
        </p:blipFill>
        <p:spPr>
          <a:xfrm>
            <a:off x="9971129" y="539750"/>
            <a:ext cx="1677945" cy="2239542"/>
          </a:xfrm>
          <a:prstGeom prst="rect">
            <a:avLst/>
          </a:prstGeom>
        </p:spPr>
      </p:pic>
      <p:pic>
        <p:nvPicPr>
          <p:cNvPr id="15" name="Picture 9">
            <a:extLst>
              <a:ext uri="{FF2B5EF4-FFF2-40B4-BE49-F238E27FC236}">
                <a16:creationId xmlns:a16="http://schemas.microsoft.com/office/drawing/2014/main" id="{AA291864-0DB7-6A4A-BAE8-1887B24FD59D}"/>
              </a:ext>
            </a:extLst>
          </p:cNvPr>
          <p:cNvPicPr>
            <a:picLocks noChangeAspect="1"/>
          </p:cNvPicPr>
          <p:nvPr/>
        </p:nvPicPr>
        <p:blipFill>
          <a:blip r:embed="rId11"/>
          <a:stretch>
            <a:fillRect/>
          </a:stretch>
        </p:blipFill>
        <p:spPr>
          <a:xfrm rot="19767978">
            <a:off x="9006893" y="749274"/>
            <a:ext cx="483889" cy="515844"/>
          </a:xfrm>
          <a:prstGeom prst="rect">
            <a:avLst/>
          </a:prstGeom>
        </p:spPr>
      </p:pic>
    </p:spTree>
    <p:extLst>
      <p:ext uri="{BB962C8B-B14F-4D97-AF65-F5344CB8AC3E}">
        <p14:creationId xmlns:p14="http://schemas.microsoft.com/office/powerpoint/2010/main" val="1465646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DECF"/>
        </a:solidFill>
        <a:effectLst/>
      </p:bgPr>
    </p:bg>
    <p:spTree>
      <p:nvGrpSpPr>
        <p:cNvPr id="1" name=""/>
        <p:cNvGrpSpPr/>
        <p:nvPr/>
      </p:nvGrpSpPr>
      <p:grpSpPr>
        <a:xfrm>
          <a:off x="0" y="0"/>
          <a:ext cx="0" cy="0"/>
          <a:chOff x="0" y="0"/>
          <a:chExt cx="0" cy="0"/>
        </a:xfrm>
      </p:grpSpPr>
      <p:pic>
        <p:nvPicPr>
          <p:cNvPr id="6" name="Picture 3">
            <a:extLst>
              <a:ext uri="{FF2B5EF4-FFF2-40B4-BE49-F238E27FC236}">
                <a16:creationId xmlns:a16="http://schemas.microsoft.com/office/drawing/2014/main" id="{93CE999E-A9B4-48D7-8AB4-5757DF2A79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857625" y="701238"/>
            <a:ext cx="7970969" cy="5985579"/>
          </a:xfrm>
          <a:prstGeom prst="rect">
            <a:avLst/>
          </a:prstGeom>
          <a:noFill/>
          <a:extLst>
            <a:ext uri="{909E8E84-426E-40DD-AFC4-6F175D3DCCD1}">
              <a14:hiddenFill xmlns:a14="http://schemas.microsoft.com/office/drawing/2010/main">
                <a:solidFill>
                  <a:srgbClr val="FFFFFF"/>
                </a:solidFill>
              </a14:hiddenFill>
            </a:ext>
          </a:extLst>
        </p:spPr>
      </p:pic>
      <p:sp>
        <p:nvSpPr>
          <p:cNvPr id="7" name="Rubrik 5">
            <a:extLst>
              <a:ext uri="{FF2B5EF4-FFF2-40B4-BE49-F238E27FC236}">
                <a16:creationId xmlns:a16="http://schemas.microsoft.com/office/drawing/2014/main" id="{D7A89968-6937-AF46-ACF5-6A939231B3A7}"/>
              </a:ext>
            </a:extLst>
          </p:cNvPr>
          <p:cNvSpPr txBox="1">
            <a:spLocks/>
          </p:cNvSpPr>
          <p:nvPr/>
        </p:nvSpPr>
        <p:spPr>
          <a:xfrm>
            <a:off x="447274" y="539751"/>
            <a:ext cx="11109324" cy="934890"/>
          </a:xfrm>
          <a:prstGeom prst="rect">
            <a:avLst/>
          </a:prstGeom>
        </p:spPr>
        <p:txBody>
          <a:bodyPr/>
          <a:lstStyle>
            <a:lvl1pPr algn="l" defTabSz="914400" rtl="0" eaLnBrk="1" latinLnBrk="0" hangingPunct="1">
              <a:lnSpc>
                <a:spcPct val="83000"/>
              </a:lnSpc>
              <a:spcBef>
                <a:spcPct val="0"/>
              </a:spcBef>
              <a:buNone/>
              <a:defRPr sz="3600" kern="1200" spc="-90" baseline="0">
                <a:solidFill>
                  <a:schemeClr val="tx2"/>
                </a:solidFill>
                <a:latin typeface="+mj-lt"/>
                <a:ea typeface="+mj-ea"/>
                <a:cs typeface="+mj-cs"/>
              </a:defRPr>
            </a:lvl1pPr>
          </a:lstStyle>
          <a:p>
            <a:r>
              <a:rPr lang="sv-SE" b="1" dirty="0">
                <a:solidFill>
                  <a:schemeClr val="tx1"/>
                </a:solidFill>
              </a:rPr>
              <a:t>Eller så här?</a:t>
            </a:r>
            <a:endParaRPr lang="sv-SE" b="1" dirty="0">
              <a:solidFill>
                <a:schemeClr val="tx1"/>
              </a:solidFill>
              <a:ea typeface="Roboto" panose="02000000000000000000" pitchFamily="2" charset="0"/>
            </a:endParaRPr>
          </a:p>
        </p:txBody>
      </p:sp>
      <p:pic>
        <p:nvPicPr>
          <p:cNvPr id="8" name="Picture 6">
            <a:extLst>
              <a:ext uri="{FF2B5EF4-FFF2-40B4-BE49-F238E27FC236}">
                <a16:creationId xmlns:a16="http://schemas.microsoft.com/office/drawing/2014/main" id="{70857928-3369-C84C-AF08-8AEB25CF825B}"/>
              </a:ext>
            </a:extLst>
          </p:cNvPr>
          <p:cNvPicPr>
            <a:picLocks noChangeAspect="1"/>
          </p:cNvPicPr>
          <p:nvPr/>
        </p:nvPicPr>
        <p:blipFill>
          <a:blip r:embed="rId4"/>
          <a:stretch>
            <a:fillRect/>
          </a:stretch>
        </p:blipFill>
        <p:spPr>
          <a:xfrm>
            <a:off x="373346" y="1038626"/>
            <a:ext cx="2463829" cy="146692"/>
          </a:xfrm>
          <a:prstGeom prst="rect">
            <a:avLst/>
          </a:prstGeom>
        </p:spPr>
      </p:pic>
    </p:spTree>
    <p:extLst>
      <p:ext uri="{BB962C8B-B14F-4D97-AF65-F5344CB8AC3E}">
        <p14:creationId xmlns:p14="http://schemas.microsoft.com/office/powerpoint/2010/main" val="869029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DECF"/>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7CCAD269-5158-7943-8C4F-D722461B6BB3}"/>
              </a:ext>
            </a:extLst>
          </p:cNvPr>
          <p:cNvPicPr>
            <a:picLocks noChangeAspect="1"/>
          </p:cNvPicPr>
          <p:nvPr/>
        </p:nvPicPr>
        <p:blipFill rotWithShape="1">
          <a:blip r:embed="rId3">
            <a:extLst>
              <a:ext uri="{28A0092B-C50C-407E-A947-70E740481C1C}">
                <a14:useLocalDpi xmlns:a14="http://schemas.microsoft.com/office/drawing/2010/main" val="0"/>
              </a:ext>
            </a:extLst>
          </a:blip>
          <a:srcRect l="2351" t="5952" r="2114" b="29712"/>
          <a:stretch/>
        </p:blipFill>
        <p:spPr>
          <a:xfrm>
            <a:off x="872278" y="2341504"/>
            <a:ext cx="6263702" cy="3172445"/>
          </a:xfrm>
          <a:prstGeom prst="rect">
            <a:avLst/>
          </a:prstGeom>
        </p:spPr>
      </p:pic>
      <p:pic>
        <p:nvPicPr>
          <p:cNvPr id="9" name="Picture 8">
            <a:extLst>
              <a:ext uri="{FF2B5EF4-FFF2-40B4-BE49-F238E27FC236}">
                <a16:creationId xmlns:a16="http://schemas.microsoft.com/office/drawing/2014/main" id="{31FFA912-DCC8-2A4D-95F2-D06D6E6AE277}"/>
              </a:ext>
            </a:extLst>
          </p:cNvPr>
          <p:cNvPicPr>
            <a:picLocks noChangeAspect="1"/>
          </p:cNvPicPr>
          <p:nvPr/>
        </p:nvPicPr>
        <p:blipFill>
          <a:blip r:embed="rId4"/>
          <a:stretch>
            <a:fillRect/>
          </a:stretch>
        </p:blipFill>
        <p:spPr>
          <a:xfrm rot="927216">
            <a:off x="10028258" y="5148160"/>
            <a:ext cx="1677945" cy="2239542"/>
          </a:xfrm>
          <a:prstGeom prst="rect">
            <a:avLst/>
          </a:prstGeom>
        </p:spPr>
      </p:pic>
      <p:pic>
        <p:nvPicPr>
          <p:cNvPr id="10" name="Picture 9">
            <a:extLst>
              <a:ext uri="{FF2B5EF4-FFF2-40B4-BE49-F238E27FC236}">
                <a16:creationId xmlns:a16="http://schemas.microsoft.com/office/drawing/2014/main" id="{7C18831B-57F5-1347-A2CF-79DC8DF6EFDC}"/>
              </a:ext>
            </a:extLst>
          </p:cNvPr>
          <p:cNvPicPr>
            <a:picLocks noChangeAspect="1"/>
          </p:cNvPicPr>
          <p:nvPr/>
        </p:nvPicPr>
        <p:blipFill>
          <a:blip r:embed="rId5"/>
          <a:stretch>
            <a:fillRect/>
          </a:stretch>
        </p:blipFill>
        <p:spPr>
          <a:xfrm rot="19767978">
            <a:off x="6541188" y="1156431"/>
            <a:ext cx="483889" cy="515844"/>
          </a:xfrm>
          <a:prstGeom prst="rect">
            <a:avLst/>
          </a:prstGeom>
        </p:spPr>
      </p:pic>
      <p:pic>
        <p:nvPicPr>
          <p:cNvPr id="11" name="Picture 10">
            <a:extLst>
              <a:ext uri="{FF2B5EF4-FFF2-40B4-BE49-F238E27FC236}">
                <a16:creationId xmlns:a16="http://schemas.microsoft.com/office/drawing/2014/main" id="{138314FE-4694-7043-A958-010CC96FD5C5}"/>
              </a:ext>
            </a:extLst>
          </p:cNvPr>
          <p:cNvPicPr>
            <a:picLocks noChangeAspect="1"/>
          </p:cNvPicPr>
          <p:nvPr/>
        </p:nvPicPr>
        <p:blipFill>
          <a:blip r:embed="rId6"/>
          <a:stretch>
            <a:fillRect/>
          </a:stretch>
        </p:blipFill>
        <p:spPr>
          <a:xfrm>
            <a:off x="10322541" y="2661641"/>
            <a:ext cx="936438" cy="1111771"/>
          </a:xfrm>
          <a:prstGeom prst="rect">
            <a:avLst/>
          </a:prstGeom>
        </p:spPr>
      </p:pic>
      <p:pic>
        <p:nvPicPr>
          <p:cNvPr id="12" name="Picture 11">
            <a:extLst>
              <a:ext uri="{FF2B5EF4-FFF2-40B4-BE49-F238E27FC236}">
                <a16:creationId xmlns:a16="http://schemas.microsoft.com/office/drawing/2014/main" id="{13C5C711-1BEC-7E4A-BC12-9D1C3886EF16}"/>
              </a:ext>
            </a:extLst>
          </p:cNvPr>
          <p:cNvPicPr>
            <a:picLocks noChangeAspect="1"/>
          </p:cNvPicPr>
          <p:nvPr/>
        </p:nvPicPr>
        <p:blipFill>
          <a:blip r:embed="rId7"/>
          <a:stretch>
            <a:fillRect/>
          </a:stretch>
        </p:blipFill>
        <p:spPr>
          <a:xfrm rot="16553652">
            <a:off x="-737450" y="1658117"/>
            <a:ext cx="1474898" cy="1338630"/>
          </a:xfrm>
          <a:prstGeom prst="rect">
            <a:avLst/>
          </a:prstGeom>
        </p:spPr>
      </p:pic>
      <p:pic>
        <p:nvPicPr>
          <p:cNvPr id="13" name="Picture 12">
            <a:extLst>
              <a:ext uri="{FF2B5EF4-FFF2-40B4-BE49-F238E27FC236}">
                <a16:creationId xmlns:a16="http://schemas.microsoft.com/office/drawing/2014/main" id="{879B578C-C594-F344-ACBF-CC8669FBC7BA}"/>
              </a:ext>
            </a:extLst>
          </p:cNvPr>
          <p:cNvPicPr>
            <a:picLocks noChangeAspect="1"/>
          </p:cNvPicPr>
          <p:nvPr/>
        </p:nvPicPr>
        <p:blipFill>
          <a:blip r:embed="rId8"/>
          <a:stretch>
            <a:fillRect/>
          </a:stretch>
        </p:blipFill>
        <p:spPr>
          <a:xfrm rot="4990000">
            <a:off x="3591138" y="5905669"/>
            <a:ext cx="965200" cy="958850"/>
          </a:xfrm>
          <a:prstGeom prst="rect">
            <a:avLst/>
          </a:prstGeom>
        </p:spPr>
      </p:pic>
      <p:sp>
        <p:nvSpPr>
          <p:cNvPr id="2" name="Rubrik 1">
            <a:extLst>
              <a:ext uri="{FF2B5EF4-FFF2-40B4-BE49-F238E27FC236}">
                <a16:creationId xmlns:a16="http://schemas.microsoft.com/office/drawing/2014/main" id="{EEA1ABA8-6409-46E9-B86B-A5AF18967C80}"/>
              </a:ext>
            </a:extLst>
          </p:cNvPr>
          <p:cNvSpPr>
            <a:spLocks noGrp="1"/>
          </p:cNvSpPr>
          <p:nvPr>
            <p:ph type="title"/>
          </p:nvPr>
        </p:nvSpPr>
        <p:spPr/>
        <p:txBody>
          <a:bodyPr/>
          <a:lstStyle/>
          <a:p>
            <a:r>
              <a:rPr lang="sv-SE" b="1" dirty="0">
                <a:solidFill>
                  <a:schemeClr val="tx1"/>
                </a:solidFill>
                <a:ea typeface="Roboto" panose="02000000000000000000" pitchFamily="2" charset="0"/>
              </a:rPr>
              <a:t>Bäst före- eller bra efter-datum?</a:t>
            </a:r>
          </a:p>
        </p:txBody>
      </p:sp>
      <p:sp>
        <p:nvSpPr>
          <p:cNvPr id="5" name="Platshållare för text 4">
            <a:extLst>
              <a:ext uri="{FF2B5EF4-FFF2-40B4-BE49-F238E27FC236}">
                <a16:creationId xmlns:a16="http://schemas.microsoft.com/office/drawing/2014/main" id="{5E5F8507-ED98-431A-A385-AABB6235FDFB}"/>
              </a:ext>
            </a:extLst>
          </p:cNvPr>
          <p:cNvSpPr>
            <a:spLocks noGrp="1"/>
          </p:cNvSpPr>
          <p:nvPr>
            <p:ph type="body" sz="quarter" idx="13"/>
          </p:nvPr>
        </p:nvSpPr>
        <p:spPr/>
        <p:txBody>
          <a:bodyPr/>
          <a:lstStyle/>
          <a:p>
            <a:endParaRPr lang="sv-SE"/>
          </a:p>
        </p:txBody>
      </p:sp>
      <p:pic>
        <p:nvPicPr>
          <p:cNvPr id="14" name="Picture 13">
            <a:extLst>
              <a:ext uri="{FF2B5EF4-FFF2-40B4-BE49-F238E27FC236}">
                <a16:creationId xmlns:a16="http://schemas.microsoft.com/office/drawing/2014/main" id="{252691AF-1AFB-104E-854A-5FB4E3F99265}"/>
              </a:ext>
            </a:extLst>
          </p:cNvPr>
          <p:cNvPicPr>
            <a:picLocks noChangeAspect="1"/>
          </p:cNvPicPr>
          <p:nvPr/>
        </p:nvPicPr>
        <p:blipFill>
          <a:blip r:embed="rId9"/>
          <a:stretch>
            <a:fillRect/>
          </a:stretch>
        </p:blipFill>
        <p:spPr>
          <a:xfrm>
            <a:off x="539749" y="1121826"/>
            <a:ext cx="4379938" cy="144662"/>
          </a:xfrm>
          <a:prstGeom prst="rect">
            <a:avLst/>
          </a:prstGeom>
        </p:spPr>
      </p:pic>
      <p:pic>
        <p:nvPicPr>
          <p:cNvPr id="19" name="Bildobjekt 18">
            <a:extLst>
              <a:ext uri="{FF2B5EF4-FFF2-40B4-BE49-F238E27FC236}">
                <a16:creationId xmlns:a16="http://schemas.microsoft.com/office/drawing/2014/main" id="{6BC70294-7F70-0941-B6C6-374FDEAD1A18}"/>
              </a:ext>
            </a:extLst>
          </p:cNvPr>
          <p:cNvPicPr>
            <a:picLocks noChangeAspect="1"/>
          </p:cNvPicPr>
          <p:nvPr/>
        </p:nvPicPr>
        <p:blipFill rotWithShape="1">
          <a:blip r:embed="rId10">
            <a:extLst>
              <a:ext uri="{28A0092B-C50C-407E-A947-70E740481C1C}">
                <a14:useLocalDpi xmlns:a14="http://schemas.microsoft.com/office/drawing/2010/main" val="0"/>
              </a:ext>
            </a:extLst>
          </a:blip>
          <a:srcRect l="19644" t="7243" r="19945" b="12436"/>
          <a:stretch/>
        </p:blipFill>
        <p:spPr>
          <a:xfrm flipH="1">
            <a:off x="8106248" y="1115977"/>
            <a:ext cx="1304878" cy="2315818"/>
          </a:xfrm>
          <a:prstGeom prst="rect">
            <a:avLst/>
          </a:prstGeom>
        </p:spPr>
      </p:pic>
      <p:pic>
        <p:nvPicPr>
          <p:cNvPr id="8" name="Bildobjekt 7">
            <a:extLst>
              <a:ext uri="{FF2B5EF4-FFF2-40B4-BE49-F238E27FC236}">
                <a16:creationId xmlns:a16="http://schemas.microsoft.com/office/drawing/2014/main" id="{784C204A-78C6-794B-9E88-0869E27F2A19}"/>
              </a:ext>
            </a:extLst>
          </p:cNvPr>
          <p:cNvPicPr>
            <a:picLocks noChangeAspect="1"/>
          </p:cNvPicPr>
          <p:nvPr/>
        </p:nvPicPr>
        <p:blipFill rotWithShape="1">
          <a:blip r:embed="rId11">
            <a:extLst>
              <a:ext uri="{28A0092B-C50C-407E-A947-70E740481C1C}">
                <a14:useLocalDpi xmlns:a14="http://schemas.microsoft.com/office/drawing/2010/main" val="0"/>
              </a:ext>
            </a:extLst>
          </a:blip>
          <a:srcRect l="4714" t="27961" r="3921" b="22493"/>
          <a:stretch/>
        </p:blipFill>
        <p:spPr>
          <a:xfrm>
            <a:off x="7651673" y="4107554"/>
            <a:ext cx="2214027" cy="1596379"/>
          </a:xfrm>
          <a:prstGeom prst="rect">
            <a:avLst/>
          </a:prstGeom>
        </p:spPr>
      </p:pic>
    </p:spTree>
    <p:extLst>
      <p:ext uri="{BB962C8B-B14F-4D97-AF65-F5344CB8AC3E}">
        <p14:creationId xmlns:p14="http://schemas.microsoft.com/office/powerpoint/2010/main" val="2478101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DFD0"/>
        </a:solidFill>
        <a:effectLst/>
      </p:bgPr>
    </p:bg>
    <p:spTree>
      <p:nvGrpSpPr>
        <p:cNvPr id="1" name=""/>
        <p:cNvGrpSpPr/>
        <p:nvPr/>
      </p:nvGrpSpPr>
      <p:grpSpPr>
        <a:xfrm>
          <a:off x="0" y="0"/>
          <a:ext cx="0" cy="0"/>
          <a:chOff x="0" y="0"/>
          <a:chExt cx="0" cy="0"/>
        </a:xfrm>
      </p:grpSpPr>
      <p:sp>
        <p:nvSpPr>
          <p:cNvPr id="5" name="Platshållare för text 4">
            <a:extLst>
              <a:ext uri="{FF2B5EF4-FFF2-40B4-BE49-F238E27FC236}">
                <a16:creationId xmlns:a16="http://schemas.microsoft.com/office/drawing/2014/main" id="{7B0BB92E-C438-E942-B5A6-B7D9714C1A70}"/>
              </a:ext>
            </a:extLst>
          </p:cNvPr>
          <p:cNvSpPr>
            <a:spLocks noGrp="1"/>
          </p:cNvSpPr>
          <p:nvPr>
            <p:ph type="body" sz="quarter" idx="13"/>
          </p:nvPr>
        </p:nvSpPr>
        <p:spPr/>
        <p:txBody>
          <a:bodyPr/>
          <a:lstStyle/>
          <a:p>
            <a:endParaRPr lang="sv-SE"/>
          </a:p>
        </p:txBody>
      </p:sp>
      <p:pic>
        <p:nvPicPr>
          <p:cNvPr id="7" name="Bildobjekt 6">
            <a:extLst>
              <a:ext uri="{FF2B5EF4-FFF2-40B4-BE49-F238E27FC236}">
                <a16:creationId xmlns:a16="http://schemas.microsoft.com/office/drawing/2014/main" id="{EE585160-7056-A343-8EF2-B5BC4575A2D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6200000">
            <a:off x="8240280" y="2107320"/>
            <a:ext cx="1316129" cy="2075913"/>
          </a:xfrm>
          <a:prstGeom prst="rect">
            <a:avLst/>
          </a:prstGeom>
        </p:spPr>
      </p:pic>
      <p:pic>
        <p:nvPicPr>
          <p:cNvPr id="8" name="Bildobjekt 7" descr="En bild som visar fisk, djur, fågel, liten&#10;&#10;Automatiskt genererad beskrivning">
            <a:extLst>
              <a:ext uri="{FF2B5EF4-FFF2-40B4-BE49-F238E27FC236}">
                <a16:creationId xmlns:a16="http://schemas.microsoft.com/office/drawing/2014/main" id="{E030024F-15F1-ED47-9F46-3E88AA9E473B}"/>
              </a:ext>
            </a:extLst>
          </p:cNvPr>
          <p:cNvPicPr>
            <a:picLocks noChangeAspect="1"/>
          </p:cNvPicPr>
          <p:nvPr/>
        </p:nvPicPr>
        <p:blipFill rotWithShape="1">
          <a:blip r:embed="rId4">
            <a:extLst>
              <a:ext uri="{28A0092B-C50C-407E-A947-70E740481C1C}">
                <a14:useLocalDpi xmlns:a14="http://schemas.microsoft.com/office/drawing/2010/main" val="0"/>
              </a:ext>
            </a:extLst>
          </a:blip>
          <a:srcRect l="2543" t="7224" r="3325" b="4478"/>
          <a:stretch/>
        </p:blipFill>
        <p:spPr>
          <a:xfrm>
            <a:off x="8209965" y="4268062"/>
            <a:ext cx="2075912" cy="1169973"/>
          </a:xfrm>
          <a:prstGeom prst="rect">
            <a:avLst/>
          </a:prstGeom>
        </p:spPr>
      </p:pic>
      <p:sp>
        <p:nvSpPr>
          <p:cNvPr id="9" name="Rubrik 1">
            <a:extLst>
              <a:ext uri="{FF2B5EF4-FFF2-40B4-BE49-F238E27FC236}">
                <a16:creationId xmlns:a16="http://schemas.microsoft.com/office/drawing/2014/main" id="{7A9A57B7-C05E-6F47-B39F-0B4D73D4D7AA}"/>
              </a:ext>
            </a:extLst>
          </p:cNvPr>
          <p:cNvSpPr>
            <a:spLocks noGrp="1"/>
          </p:cNvSpPr>
          <p:nvPr>
            <p:ph type="title"/>
          </p:nvPr>
        </p:nvSpPr>
        <p:spPr>
          <a:xfrm>
            <a:off x="539750" y="539750"/>
            <a:ext cx="11109324" cy="934890"/>
          </a:xfrm>
        </p:spPr>
        <p:txBody>
          <a:bodyPr/>
          <a:lstStyle/>
          <a:p>
            <a:r>
              <a:rPr lang="sv-SE" b="1" dirty="0">
                <a:solidFill>
                  <a:schemeClr val="tx1"/>
                </a:solidFill>
                <a:ea typeface="Roboto" panose="02000000000000000000" pitchFamily="2" charset="0"/>
              </a:rPr>
              <a:t>Sista förbrukningsdag, vad betyder det?</a:t>
            </a:r>
          </a:p>
        </p:txBody>
      </p:sp>
      <p:pic>
        <p:nvPicPr>
          <p:cNvPr id="10" name="Picture 13">
            <a:extLst>
              <a:ext uri="{FF2B5EF4-FFF2-40B4-BE49-F238E27FC236}">
                <a16:creationId xmlns:a16="http://schemas.microsoft.com/office/drawing/2014/main" id="{CEE40AB9-193E-0B4A-B7FD-5F012E91E16D}"/>
              </a:ext>
            </a:extLst>
          </p:cNvPr>
          <p:cNvPicPr>
            <a:picLocks noChangeAspect="1"/>
          </p:cNvPicPr>
          <p:nvPr/>
        </p:nvPicPr>
        <p:blipFill>
          <a:blip r:embed="rId5"/>
          <a:stretch>
            <a:fillRect/>
          </a:stretch>
        </p:blipFill>
        <p:spPr>
          <a:xfrm>
            <a:off x="539749" y="1121826"/>
            <a:ext cx="4379938" cy="144662"/>
          </a:xfrm>
          <a:prstGeom prst="rect">
            <a:avLst/>
          </a:prstGeom>
        </p:spPr>
      </p:pic>
      <p:pic>
        <p:nvPicPr>
          <p:cNvPr id="3" name="Bildobjekt 2">
            <a:extLst>
              <a:ext uri="{FF2B5EF4-FFF2-40B4-BE49-F238E27FC236}">
                <a16:creationId xmlns:a16="http://schemas.microsoft.com/office/drawing/2014/main" id="{7D6D1E20-5817-1545-A362-A7DC28887E71}"/>
              </a:ext>
            </a:extLst>
          </p:cNvPr>
          <p:cNvPicPr>
            <a:picLocks noChangeAspect="1"/>
          </p:cNvPicPr>
          <p:nvPr/>
        </p:nvPicPr>
        <p:blipFill rotWithShape="1">
          <a:blip r:embed="rId6">
            <a:extLst>
              <a:ext uri="{28A0092B-C50C-407E-A947-70E740481C1C}">
                <a14:useLocalDpi xmlns:a14="http://schemas.microsoft.com/office/drawing/2010/main" val="0"/>
              </a:ext>
            </a:extLst>
          </a:blip>
          <a:srcRect l="609" t="2561" r="2224" b="851"/>
          <a:stretch/>
        </p:blipFill>
        <p:spPr>
          <a:xfrm>
            <a:off x="750348" y="1485794"/>
            <a:ext cx="6051888" cy="4523215"/>
          </a:xfrm>
          <a:prstGeom prst="rect">
            <a:avLst/>
          </a:prstGeom>
        </p:spPr>
      </p:pic>
      <p:pic>
        <p:nvPicPr>
          <p:cNvPr id="12" name="Picture 8">
            <a:extLst>
              <a:ext uri="{FF2B5EF4-FFF2-40B4-BE49-F238E27FC236}">
                <a16:creationId xmlns:a16="http://schemas.microsoft.com/office/drawing/2014/main" id="{584398FA-0EA2-A542-ADCE-796175FF6714}"/>
              </a:ext>
            </a:extLst>
          </p:cNvPr>
          <p:cNvPicPr>
            <a:picLocks noChangeAspect="1"/>
          </p:cNvPicPr>
          <p:nvPr/>
        </p:nvPicPr>
        <p:blipFill>
          <a:blip r:embed="rId7"/>
          <a:stretch>
            <a:fillRect/>
          </a:stretch>
        </p:blipFill>
        <p:spPr>
          <a:xfrm>
            <a:off x="10736801" y="4618458"/>
            <a:ext cx="1677945" cy="2239542"/>
          </a:xfrm>
          <a:prstGeom prst="rect">
            <a:avLst/>
          </a:prstGeom>
        </p:spPr>
      </p:pic>
      <p:pic>
        <p:nvPicPr>
          <p:cNvPr id="13" name="Picture 10">
            <a:extLst>
              <a:ext uri="{FF2B5EF4-FFF2-40B4-BE49-F238E27FC236}">
                <a16:creationId xmlns:a16="http://schemas.microsoft.com/office/drawing/2014/main" id="{798044F1-AA4E-0B47-8112-E777ED17EA00}"/>
              </a:ext>
            </a:extLst>
          </p:cNvPr>
          <p:cNvPicPr>
            <a:picLocks noChangeAspect="1"/>
          </p:cNvPicPr>
          <p:nvPr/>
        </p:nvPicPr>
        <p:blipFill>
          <a:blip r:embed="rId8"/>
          <a:stretch>
            <a:fillRect/>
          </a:stretch>
        </p:blipFill>
        <p:spPr>
          <a:xfrm rot="19767978">
            <a:off x="11091939" y="2761361"/>
            <a:ext cx="483889" cy="515844"/>
          </a:xfrm>
          <a:prstGeom prst="rect">
            <a:avLst/>
          </a:prstGeom>
        </p:spPr>
      </p:pic>
      <p:pic>
        <p:nvPicPr>
          <p:cNvPr id="14" name="Picture 11">
            <a:extLst>
              <a:ext uri="{FF2B5EF4-FFF2-40B4-BE49-F238E27FC236}">
                <a16:creationId xmlns:a16="http://schemas.microsoft.com/office/drawing/2014/main" id="{9D695562-A336-2741-AE85-E3B50B6FC2A2}"/>
              </a:ext>
            </a:extLst>
          </p:cNvPr>
          <p:cNvPicPr>
            <a:picLocks noChangeAspect="1"/>
          </p:cNvPicPr>
          <p:nvPr/>
        </p:nvPicPr>
        <p:blipFill>
          <a:blip r:embed="rId9"/>
          <a:stretch>
            <a:fillRect/>
          </a:stretch>
        </p:blipFill>
        <p:spPr>
          <a:xfrm>
            <a:off x="7429297" y="5944227"/>
            <a:ext cx="936438" cy="1111771"/>
          </a:xfrm>
          <a:prstGeom prst="rect">
            <a:avLst/>
          </a:prstGeom>
        </p:spPr>
      </p:pic>
      <p:pic>
        <p:nvPicPr>
          <p:cNvPr id="15" name="Picture 13">
            <a:extLst>
              <a:ext uri="{FF2B5EF4-FFF2-40B4-BE49-F238E27FC236}">
                <a16:creationId xmlns:a16="http://schemas.microsoft.com/office/drawing/2014/main" id="{B84FF054-AE53-EF40-807B-47C891394379}"/>
              </a:ext>
            </a:extLst>
          </p:cNvPr>
          <p:cNvPicPr>
            <a:picLocks noChangeAspect="1"/>
          </p:cNvPicPr>
          <p:nvPr/>
        </p:nvPicPr>
        <p:blipFill>
          <a:blip r:embed="rId10"/>
          <a:stretch>
            <a:fillRect/>
          </a:stretch>
        </p:blipFill>
        <p:spPr>
          <a:xfrm rot="653397">
            <a:off x="-430858" y="1089735"/>
            <a:ext cx="965200" cy="958850"/>
          </a:xfrm>
          <a:prstGeom prst="rect">
            <a:avLst/>
          </a:prstGeom>
        </p:spPr>
      </p:pic>
      <p:pic>
        <p:nvPicPr>
          <p:cNvPr id="16" name="Picture 11">
            <a:extLst>
              <a:ext uri="{FF2B5EF4-FFF2-40B4-BE49-F238E27FC236}">
                <a16:creationId xmlns:a16="http://schemas.microsoft.com/office/drawing/2014/main" id="{61097CA4-A32E-8645-94EB-8291D9EC8289}"/>
              </a:ext>
            </a:extLst>
          </p:cNvPr>
          <p:cNvPicPr>
            <a:picLocks noChangeAspect="1"/>
          </p:cNvPicPr>
          <p:nvPr/>
        </p:nvPicPr>
        <p:blipFill>
          <a:blip r:embed="rId11"/>
          <a:stretch>
            <a:fillRect/>
          </a:stretch>
        </p:blipFill>
        <p:spPr>
          <a:xfrm rot="431661">
            <a:off x="11546703" y="123389"/>
            <a:ext cx="1474898" cy="1338630"/>
          </a:xfrm>
          <a:prstGeom prst="rect">
            <a:avLst/>
          </a:prstGeom>
        </p:spPr>
      </p:pic>
    </p:spTree>
    <p:extLst>
      <p:ext uri="{BB962C8B-B14F-4D97-AF65-F5344CB8AC3E}">
        <p14:creationId xmlns:p14="http://schemas.microsoft.com/office/powerpoint/2010/main" val="41661670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ags/tag10.xml><?xml version="1.0" encoding="utf-8"?>
<p:tagLst xmlns:a="http://schemas.openxmlformats.org/drawingml/2006/main" xmlns:r="http://schemas.openxmlformats.org/officeDocument/2006/relationships" xmlns:p="http://schemas.openxmlformats.org/presentationml/2006/main">
  <p:tag name="SHAPE_LOCKS" val="0"/>
</p:tagLst>
</file>

<file path=ppt/tags/tag11.xml><?xml version="1.0" encoding="utf-8"?>
<p:tagLst xmlns:a="http://schemas.openxmlformats.org/drawingml/2006/main" xmlns:r="http://schemas.openxmlformats.org/officeDocument/2006/relationships" xmlns:p="http://schemas.openxmlformats.org/presentationml/2006/main">
  <p:tag name="SHAPE_LOCKS" val="0"/>
</p:tagLst>
</file>

<file path=ppt/tags/tag12.xml><?xml version="1.0" encoding="utf-8"?>
<p:tagLst xmlns:a="http://schemas.openxmlformats.org/drawingml/2006/main" xmlns:r="http://schemas.openxmlformats.org/officeDocument/2006/relationships" xmlns:p="http://schemas.openxmlformats.org/presentationml/2006/main">
  <p:tag name="SHAPE_LOCKS" val="0"/>
</p:tagLst>
</file>

<file path=ppt/tags/tag13.xml><?xml version="1.0" encoding="utf-8"?>
<p:tagLst xmlns:a="http://schemas.openxmlformats.org/drawingml/2006/main" xmlns:r="http://schemas.openxmlformats.org/officeDocument/2006/relationships" xmlns:p="http://schemas.openxmlformats.org/presentationml/2006/main">
  <p:tag name="SHAPE_LOCKS" val="0"/>
</p:tagLst>
</file>

<file path=ppt/tags/tag14.xml><?xml version="1.0" encoding="utf-8"?>
<p:tagLst xmlns:a="http://schemas.openxmlformats.org/drawingml/2006/main" xmlns:r="http://schemas.openxmlformats.org/officeDocument/2006/relationships" xmlns:p="http://schemas.openxmlformats.org/presentationml/2006/main">
  <p:tag name="SHAPE_LOCKS" val="0"/>
</p:tagLst>
</file>

<file path=ppt/tags/tag15.xml><?xml version="1.0" encoding="utf-8"?>
<p:tagLst xmlns:a="http://schemas.openxmlformats.org/drawingml/2006/main" xmlns:r="http://schemas.openxmlformats.org/officeDocument/2006/relationships" xmlns:p="http://schemas.openxmlformats.org/presentationml/2006/main">
  <p:tag name="TEMPLAFYSLIDEID" val="636632795897614740"/>
</p:tagLst>
</file>

<file path=ppt/tags/tag16.xml><?xml version="1.0" encoding="utf-8"?>
<p:tagLst xmlns:a="http://schemas.openxmlformats.org/drawingml/2006/main" xmlns:r="http://schemas.openxmlformats.org/officeDocument/2006/relationships" xmlns:p="http://schemas.openxmlformats.org/presentationml/2006/main">
  <p:tag name="CONTAINEDIMAGEPATH" val="C:\Users\ma016\AppData\Local\Temp\Templafy\PowerPointVsto\Assets\1d5395ec-6d15-490e-9e6e-68dadd1ba8a0.jpeg"/>
</p:tagLst>
</file>

<file path=ppt/tags/tag17.xml><?xml version="1.0" encoding="utf-8"?>
<p:tagLst xmlns:a="http://schemas.openxmlformats.org/drawingml/2006/main" xmlns:r="http://schemas.openxmlformats.org/officeDocument/2006/relationships" xmlns:p="http://schemas.openxmlformats.org/presentationml/2006/main">
  <p:tag name="CONTAINEDIMAGEPATH" val="C:\Users\ma016\AppData\Local\Temp\Templafy\PowerPointVsto\Assets\skolkök (1).jpg"/>
</p:tagLst>
</file>

<file path=ppt/tags/tag18.xml><?xml version="1.0" encoding="utf-8"?>
<p:tagLst xmlns:a="http://schemas.openxmlformats.org/drawingml/2006/main" xmlns:r="http://schemas.openxmlformats.org/officeDocument/2006/relationships" xmlns:p="http://schemas.openxmlformats.org/presentationml/2006/main">
  <p:tag name="CONTAINEDIMAGEPATH" val="C:\Users\ma016\AppData\Local\Temp\Templafy\PowerPointVsto\Assets\skolkök (1).jpg"/>
</p:tagLst>
</file>

<file path=ppt/tags/tag2.xml><?xml version="1.0" encoding="utf-8"?>
<p:tagLst xmlns:a="http://schemas.openxmlformats.org/drawingml/2006/main" xmlns:r="http://schemas.openxmlformats.org/officeDocument/2006/relationships" xmlns:p="http://schemas.openxmlformats.org/presentationml/2006/main">
  <p:tag name="SHAPE_LOCKS" val="0"/>
</p:tagLst>
</file>

<file path=ppt/tags/tag3.xml><?xml version="1.0" encoding="utf-8"?>
<p:tagLst xmlns:a="http://schemas.openxmlformats.org/drawingml/2006/main" xmlns:r="http://schemas.openxmlformats.org/officeDocument/2006/relationships" xmlns:p="http://schemas.openxmlformats.org/presentationml/2006/main">
  <p:tag name="SHAPE_LOCKS" val="0"/>
</p:tagLst>
</file>

<file path=ppt/tags/tag4.xml><?xml version="1.0" encoding="utf-8"?>
<p:tagLst xmlns:a="http://schemas.openxmlformats.org/drawingml/2006/main" xmlns:r="http://schemas.openxmlformats.org/officeDocument/2006/relationships" xmlns:p="http://schemas.openxmlformats.org/presentationml/2006/main">
  <p:tag name="SHAPE_LOCKS" val="0"/>
</p:tagLst>
</file>

<file path=ppt/tags/tag5.xml><?xml version="1.0" encoding="utf-8"?>
<p:tagLst xmlns:a="http://schemas.openxmlformats.org/drawingml/2006/main" xmlns:r="http://schemas.openxmlformats.org/officeDocument/2006/relationships" xmlns:p="http://schemas.openxmlformats.org/presentationml/2006/main">
  <p:tag name="SHAPE_LOCKS" val="0"/>
</p:tagLst>
</file>

<file path=ppt/tags/tag6.xml><?xml version="1.0" encoding="utf-8"?>
<p:tagLst xmlns:a="http://schemas.openxmlformats.org/drawingml/2006/main" xmlns:r="http://schemas.openxmlformats.org/officeDocument/2006/relationships" xmlns:p="http://schemas.openxmlformats.org/presentationml/2006/main">
  <p:tag name="SHAPE_LOCKS" val="0"/>
</p:tagLst>
</file>

<file path=ppt/tags/tag7.xml><?xml version="1.0" encoding="utf-8"?>
<p:tagLst xmlns:a="http://schemas.openxmlformats.org/drawingml/2006/main" xmlns:r="http://schemas.openxmlformats.org/officeDocument/2006/relationships" xmlns:p="http://schemas.openxmlformats.org/presentationml/2006/main">
  <p:tag name="SHAPE_LOCKS" val="0"/>
</p:tagLst>
</file>

<file path=ppt/tags/tag8.xml><?xml version="1.0" encoding="utf-8"?>
<p:tagLst xmlns:a="http://schemas.openxmlformats.org/drawingml/2006/main" xmlns:r="http://schemas.openxmlformats.org/officeDocument/2006/relationships" xmlns:p="http://schemas.openxmlformats.org/presentationml/2006/main">
  <p:tag name="SHAPE_LOCKS" val="0"/>
</p:tagLst>
</file>

<file path=ppt/tags/tag9.xml><?xml version="1.0" encoding="utf-8"?>
<p:tagLst xmlns:a="http://schemas.openxmlformats.org/drawingml/2006/main" xmlns:r="http://schemas.openxmlformats.org/officeDocument/2006/relationships" xmlns:p="http://schemas.openxmlformats.org/presentationml/2006/main">
  <p:tag name="SHAPE_LOCKS" val="0"/>
</p:tagLst>
</file>

<file path=ppt/theme/theme1.xml><?xml version="1.0" encoding="utf-8"?>
<a:theme xmlns:a="http://schemas.openxmlformats.org/drawingml/2006/main" name="Sysav PowerPoint-mall">
  <a:themeElements>
    <a:clrScheme name="Sysav">
      <a:dk1>
        <a:sysClr val="windowText" lastClr="000000"/>
      </a:dk1>
      <a:lt1>
        <a:sysClr val="window" lastClr="FFFFFF"/>
      </a:lt1>
      <a:dk2>
        <a:srgbClr val="004B95"/>
      </a:dk2>
      <a:lt2>
        <a:srgbClr val="E8F1F7"/>
      </a:lt2>
      <a:accent1>
        <a:srgbClr val="1B79B3"/>
      </a:accent1>
      <a:accent2>
        <a:srgbClr val="7BAA1F"/>
      </a:accent2>
      <a:accent3>
        <a:srgbClr val="415E72"/>
      </a:accent3>
      <a:accent4>
        <a:srgbClr val="4597AD"/>
      </a:accent4>
      <a:accent5>
        <a:srgbClr val="F4C22D"/>
      </a:accent5>
      <a:accent6>
        <a:srgbClr val="F36B4F"/>
      </a:accent6>
      <a:hlink>
        <a:srgbClr val="1B79B3"/>
      </a:hlink>
      <a:folHlink>
        <a:srgbClr val="7BAA1F"/>
      </a:folHlink>
    </a:clrScheme>
    <a:fontScheme name="Sysav">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extLst>
    <a:ext uri="{05A4C25C-085E-4340-85A3-A5531E510DB2}">
      <thm15:themeFamily xmlns:thm15="http://schemas.microsoft.com/office/thememl/2012/main" name="Sysav PowerPoint-mall.pptx" id="{226EBC45-743E-4853-9294-CFC5D6F7E21C}" vid="{26432351-3616-4E72-8264-980A3AC0CB1C}"/>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3449</Words>
  <Application>Microsoft Office PowerPoint</Application>
  <PresentationFormat>Bredbild</PresentationFormat>
  <Paragraphs>299</Paragraphs>
  <Slides>24</Slides>
  <Notes>21</Notes>
  <HiddenSlides>0</HiddenSlides>
  <MMClips>0</MMClips>
  <ScaleCrop>false</ScaleCrop>
  <HeadingPairs>
    <vt:vector size="6" baseType="variant">
      <vt:variant>
        <vt:lpstr>Använt teckensnitt</vt:lpstr>
      </vt:variant>
      <vt:variant>
        <vt:i4>2</vt:i4>
      </vt:variant>
      <vt:variant>
        <vt:lpstr>Tema</vt:lpstr>
      </vt:variant>
      <vt:variant>
        <vt:i4>1</vt:i4>
      </vt:variant>
      <vt:variant>
        <vt:lpstr>Bildrubriker</vt:lpstr>
      </vt:variant>
      <vt:variant>
        <vt:i4>24</vt:i4>
      </vt:variant>
    </vt:vector>
  </HeadingPairs>
  <TitlesOfParts>
    <vt:vector size="27" baseType="lpstr">
      <vt:lpstr>Arial</vt:lpstr>
      <vt:lpstr>Times New Roman</vt:lpstr>
      <vt:lpstr>Sysav PowerPoint-mall</vt:lpstr>
      <vt:lpstr>PowerPoint-presentation</vt:lpstr>
      <vt:lpstr>Rädda det som räddas kan!</vt:lpstr>
      <vt:lpstr>Matsvinn eller matvinn</vt:lpstr>
      <vt:lpstr>Matsvinn = onödigt matavfall</vt:lpstr>
      <vt:lpstr>Oundvikligt matavfall</vt:lpstr>
      <vt:lpstr>PowerPoint-presentation</vt:lpstr>
      <vt:lpstr>PowerPoint-presentation</vt:lpstr>
      <vt:lpstr>Bäst före- eller bra efter-datum?</vt:lpstr>
      <vt:lpstr>Sista förbrukningsdag, vad betyder det?</vt:lpstr>
      <vt:lpstr>Förvara maten rätt så håller den längre </vt:lpstr>
      <vt:lpstr>PowerPoint-presentation</vt:lpstr>
      <vt:lpstr>PowerPoint-presentation</vt:lpstr>
      <vt:lpstr>Fråga 1 </vt:lpstr>
      <vt:lpstr>Fråga 2 </vt:lpstr>
      <vt:lpstr>Fråga 3 </vt:lpstr>
      <vt:lpstr>Fråga 4 </vt:lpstr>
      <vt:lpstr>Fråga 5 </vt:lpstr>
      <vt:lpstr>Fråga 6 </vt:lpstr>
      <vt:lpstr>Fråga 7 </vt:lpstr>
      <vt:lpstr>Fråga 8 </vt:lpstr>
      <vt:lpstr>Fråga 9 </vt:lpstr>
      <vt:lpstr>Rätta svar!</vt:lpstr>
      <vt:lpstr>Rätta svar!</vt:lpstr>
      <vt:lpstr>Rätta svar!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2020-06-17T13:46:50Z</dcterms:created>
  <dcterms:modified xsi:type="dcterms:W3CDTF">2020-07-02T09:21:30Z</dcterms:modified>
</cp:coreProperties>
</file>